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17" r:id="rId2"/>
    <p:sldId id="413" r:id="rId3"/>
    <p:sldId id="420" r:id="rId4"/>
    <p:sldId id="422" r:id="rId5"/>
    <p:sldId id="410" r:id="rId6"/>
    <p:sldId id="416" r:id="rId7"/>
    <p:sldId id="419" r:id="rId8"/>
    <p:sldId id="427" r:id="rId9"/>
    <p:sldId id="423" r:id="rId10"/>
    <p:sldId id="424" r:id="rId11"/>
    <p:sldId id="426" r:id="rId12"/>
    <p:sldId id="425" r:id="rId13"/>
    <p:sldId id="428" r:id="rId14"/>
    <p:sldId id="429" r:id="rId15"/>
    <p:sldId id="430" r:id="rId16"/>
    <p:sldId id="431" r:id="rId17"/>
    <p:sldId id="432" r:id="rId18"/>
    <p:sldId id="433" r:id="rId19"/>
    <p:sldId id="43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34E"/>
    <a:srgbClr val="4E753B"/>
    <a:srgbClr val="DCDCDC"/>
    <a:srgbClr val="2E4523"/>
    <a:srgbClr val="06275E"/>
    <a:srgbClr val="0B3774"/>
    <a:srgbClr val="B88F4D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2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62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CDCDC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E753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CDCDC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161944" y="-252730"/>
            <a:ext cx="1614844" cy="175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hart" Target="../charts/chart2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6" Type="http://schemas.microsoft.com/office/2007/relationships/hdphoto" Target="../media/hdphoto5.wdp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29.svg"/><Relationship Id="rId11" Type="http://schemas.openxmlformats.org/officeDocument/2006/relationships/image" Target="../media/image10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microsoft.com/office/2007/relationships/hdphoto" Target="../media/hdphoto9.wdp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1.sv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6.xml"/><Relationship Id="rId7" Type="http://schemas.openxmlformats.org/officeDocument/2006/relationships/image" Target="../media/image10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10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6" Type="http://schemas.microsoft.com/office/2007/relationships/hdphoto" Target="../media/hdphoto5.wdp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20.svg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8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2" y="21602"/>
            <a:ext cx="2159844" cy="12121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7B8B8BB-F96F-4B12-950C-0EFD1E1F81E2}"/>
              </a:ext>
            </a:extLst>
          </p:cNvPr>
          <p:cNvGrpSpPr/>
          <p:nvPr/>
        </p:nvGrpSpPr>
        <p:grpSpPr>
          <a:xfrm>
            <a:off x="1631988" y="763387"/>
            <a:ext cx="9661486" cy="2920855"/>
            <a:chOff x="1631988" y="763387"/>
            <a:chExt cx="9661486" cy="292085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030185" y="1993287"/>
              <a:ext cx="92632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南京大学</a:t>
              </a:r>
              <a:r>
                <a:rPr lang="en-US" altLang="zh-CN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120</a:t>
              </a:r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周年校庆模板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95DD61-943F-457B-9104-6603F7E550DB}"/>
                </a:ext>
              </a:extLst>
            </p:cNvPr>
            <p:cNvSpPr/>
            <p:nvPr/>
          </p:nvSpPr>
          <p:spPr>
            <a:xfrm>
              <a:off x="2085667" y="3051881"/>
              <a:ext cx="91458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NANJING UNIVERSITY 120</a:t>
              </a:r>
              <a:r>
                <a:rPr lang="zh-CN" altLang="en-US" sz="14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ANNIVERSARY TEMPLATE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3BDD929-5A05-4E10-AA06-B599B7CB744A}"/>
                </a:ext>
              </a:extLst>
            </p:cNvPr>
            <p:cNvGrpSpPr/>
            <p:nvPr/>
          </p:nvGrpSpPr>
          <p:grpSpPr>
            <a:xfrm>
              <a:off x="1631988" y="763387"/>
              <a:ext cx="7810425" cy="1631216"/>
              <a:chOff x="1079575" y="1810532"/>
              <a:chExt cx="7810425" cy="1631216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698C70-B48B-420B-B558-B523A74768AD}"/>
                  </a:ext>
                </a:extLst>
              </p:cNvPr>
              <p:cNvSpPr txBox="1"/>
              <p:nvPr/>
            </p:nvSpPr>
            <p:spPr>
              <a:xfrm>
                <a:off x="1079575" y="1810532"/>
                <a:ext cx="78104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0" b="1" dirty="0">
                    <a:gradFill flip="none" rotWithShape="1">
                      <a:gsLst>
                        <a:gs pos="47000">
                          <a:srgbClr val="B88F4D"/>
                        </a:gs>
                        <a:gs pos="81000">
                          <a:srgbClr val="B88F4D">
                            <a:alpha val="0"/>
                          </a:srgbClr>
                        </a:gs>
                      </a:gsLst>
                      <a:lin ang="5400000" scaled="0"/>
                      <a:tileRect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1902    2022</a:t>
                </a:r>
              </a:p>
            </p:txBody>
          </p:sp>
          <p:pic>
            <p:nvPicPr>
              <p:cNvPr id="5" name="图形 4">
                <a:extLst>
                  <a:ext uri="{FF2B5EF4-FFF2-40B4-BE49-F238E27FC236}">
                    <a16:creationId xmlns:a16="http://schemas.microsoft.com/office/drawing/2014/main" id="{6229C9D2-ED9C-422F-94EF-A7FD7BC00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156666" y="2466976"/>
                <a:ext cx="1637997" cy="466518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184156" y="3612242"/>
              <a:ext cx="720000" cy="72000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0496"/>
              </p:ext>
            </p:extLst>
          </p:nvPr>
        </p:nvGraphicFramePr>
        <p:xfrm>
          <a:off x="438151" y="1605260"/>
          <a:ext cx="57213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305482" y="1712981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72168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72180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672AD4A4-86F4-4649-97F0-EB287E320C8F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81E5E09A-6417-9E48-B980-FA78CE81C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17F545F-25E4-403D-962B-5897BE1AD942}"/>
              </a:ext>
            </a:extLst>
          </p:cNvPr>
          <p:cNvSpPr/>
          <p:nvPr/>
        </p:nvSpPr>
        <p:spPr>
          <a:xfrm>
            <a:off x="6071928" y="1596460"/>
            <a:ext cx="69688" cy="4608000"/>
          </a:xfrm>
          <a:custGeom>
            <a:avLst/>
            <a:gdLst>
              <a:gd name="connsiteX0" fmla="*/ 0 w 0"/>
              <a:gd name="connsiteY0" fmla="*/ 0 h 3977640"/>
              <a:gd name="connsiteX1" fmla="*/ 0 w 0"/>
              <a:gd name="connsiteY1" fmla="*/ 3977640 h 397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977640">
                <a:moveTo>
                  <a:pt x="0" y="0"/>
                </a:moveTo>
                <a:lnTo>
                  <a:pt x="0" y="3977640"/>
                </a:lnTo>
              </a:path>
            </a:pathLst>
          </a:custGeom>
          <a:ln>
            <a:solidFill>
              <a:srgbClr val="BD934E"/>
            </a:soli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4B18AD-B9A9-44DF-9D10-DB7B84A80F1F}"/>
              </a:ext>
            </a:extLst>
          </p:cNvPr>
          <p:cNvGrpSpPr/>
          <p:nvPr/>
        </p:nvGrpSpPr>
        <p:grpSpPr>
          <a:xfrm>
            <a:off x="7868350" y="1596460"/>
            <a:ext cx="2584308" cy="4268924"/>
            <a:chOff x="7868350" y="1596460"/>
            <a:chExt cx="2584308" cy="426892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A02C296-1741-41B4-8176-E824E6F748B5}"/>
                </a:ext>
              </a:extLst>
            </p:cNvPr>
            <p:cNvGrpSpPr/>
            <p:nvPr/>
          </p:nvGrpSpPr>
          <p:grpSpPr>
            <a:xfrm>
              <a:off x="7868350" y="1596460"/>
              <a:ext cx="2584308" cy="2584308"/>
              <a:chOff x="5705475" y="1200150"/>
              <a:chExt cx="1695450" cy="1695450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694C20D-B204-40B7-9460-BA91118C7978}"/>
                  </a:ext>
                </a:extLst>
              </p:cNvPr>
              <p:cNvSpPr/>
              <p:nvPr/>
            </p:nvSpPr>
            <p:spPr>
              <a:xfrm>
                <a:off x="5705475" y="1200150"/>
                <a:ext cx="1695450" cy="1695450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1BAB4159-7A4D-4A23-B662-B9C588ADC538}"/>
                  </a:ext>
                </a:extLst>
              </p:cNvPr>
              <p:cNvGrpSpPr/>
              <p:nvPr/>
            </p:nvGrpSpPr>
            <p:grpSpPr>
              <a:xfrm>
                <a:off x="6074568" y="1544203"/>
                <a:ext cx="976529" cy="971766"/>
                <a:chOff x="6074568" y="1544203"/>
                <a:chExt cx="976529" cy="971766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06C7E91C-BB70-4800-BDA4-9E5DA7CF0951}"/>
                    </a:ext>
                  </a:extLst>
                </p:cNvPr>
                <p:cNvSpPr/>
                <p:nvPr/>
              </p:nvSpPr>
              <p:spPr>
                <a:xfrm>
                  <a:off x="6074568" y="1544203"/>
                  <a:ext cx="976529" cy="971766"/>
                </a:xfrm>
                <a:custGeom>
                  <a:avLst/>
                  <a:gdLst>
                    <a:gd name="connsiteX0" fmla="*/ 0 w 1026319"/>
                    <a:gd name="connsiteY0" fmla="*/ 97631 h 1026318"/>
                    <a:gd name="connsiteX1" fmla="*/ 100013 w 1026319"/>
                    <a:gd name="connsiteY1" fmla="*/ 0 h 1026318"/>
                    <a:gd name="connsiteX2" fmla="*/ 511969 w 1026319"/>
                    <a:gd name="connsiteY2" fmla="*/ 411956 h 1026318"/>
                    <a:gd name="connsiteX3" fmla="*/ 921544 w 1026319"/>
                    <a:gd name="connsiteY3" fmla="*/ 2381 h 1026318"/>
                    <a:gd name="connsiteX4" fmla="*/ 1026319 w 1026319"/>
                    <a:gd name="connsiteY4" fmla="*/ 100012 h 1026318"/>
                    <a:gd name="connsiteX5" fmla="*/ 621506 w 1026319"/>
                    <a:gd name="connsiteY5" fmla="*/ 511968 h 1026318"/>
                    <a:gd name="connsiteX6" fmla="*/ 1023938 w 1026319"/>
                    <a:gd name="connsiteY6" fmla="*/ 921543 h 1026318"/>
                    <a:gd name="connsiteX7" fmla="*/ 928688 w 1026319"/>
                    <a:gd name="connsiteY7" fmla="*/ 1026318 h 1026318"/>
                    <a:gd name="connsiteX8" fmla="*/ 519113 w 1026319"/>
                    <a:gd name="connsiteY8" fmla="*/ 619125 h 1026318"/>
                    <a:gd name="connsiteX9" fmla="*/ 104775 w 1026319"/>
                    <a:gd name="connsiteY9" fmla="*/ 1023937 h 1026318"/>
                    <a:gd name="connsiteX10" fmla="*/ 2381 w 1026319"/>
                    <a:gd name="connsiteY10" fmla="*/ 923925 h 1026318"/>
                    <a:gd name="connsiteX11" fmla="*/ 409575 w 1026319"/>
                    <a:gd name="connsiteY11" fmla="*/ 511968 h 1026318"/>
                    <a:gd name="connsiteX12" fmla="*/ 0 w 1026319"/>
                    <a:gd name="connsiteY12" fmla="*/ 97631 h 1026318"/>
                    <a:gd name="connsiteX0" fmla="*/ 0 w 1026319"/>
                    <a:gd name="connsiteY0" fmla="*/ 97631 h 1026318"/>
                    <a:gd name="connsiteX1" fmla="*/ 100013 w 1026319"/>
                    <a:gd name="connsiteY1" fmla="*/ 0 h 1026318"/>
                    <a:gd name="connsiteX2" fmla="*/ 522441 w 1026319"/>
                    <a:gd name="connsiteY2" fmla="*/ 396248 h 1026318"/>
                    <a:gd name="connsiteX3" fmla="*/ 921544 w 1026319"/>
                    <a:gd name="connsiteY3" fmla="*/ 2381 h 1026318"/>
                    <a:gd name="connsiteX4" fmla="*/ 1026319 w 1026319"/>
                    <a:gd name="connsiteY4" fmla="*/ 100012 h 1026318"/>
                    <a:gd name="connsiteX5" fmla="*/ 621506 w 1026319"/>
                    <a:gd name="connsiteY5" fmla="*/ 511968 h 1026318"/>
                    <a:gd name="connsiteX6" fmla="*/ 1023938 w 1026319"/>
                    <a:gd name="connsiteY6" fmla="*/ 921543 h 1026318"/>
                    <a:gd name="connsiteX7" fmla="*/ 928688 w 1026319"/>
                    <a:gd name="connsiteY7" fmla="*/ 1026318 h 1026318"/>
                    <a:gd name="connsiteX8" fmla="*/ 519113 w 1026319"/>
                    <a:gd name="connsiteY8" fmla="*/ 619125 h 1026318"/>
                    <a:gd name="connsiteX9" fmla="*/ 104775 w 1026319"/>
                    <a:gd name="connsiteY9" fmla="*/ 1023937 h 1026318"/>
                    <a:gd name="connsiteX10" fmla="*/ 2381 w 1026319"/>
                    <a:gd name="connsiteY10" fmla="*/ 923925 h 1026318"/>
                    <a:gd name="connsiteX11" fmla="*/ 409575 w 1026319"/>
                    <a:gd name="connsiteY11" fmla="*/ 511968 h 1026318"/>
                    <a:gd name="connsiteX12" fmla="*/ 0 w 1026319"/>
                    <a:gd name="connsiteY12" fmla="*/ 97631 h 1026318"/>
                    <a:gd name="connsiteX0" fmla="*/ 0 w 1026319"/>
                    <a:gd name="connsiteY0" fmla="*/ 108104 h 1036791"/>
                    <a:gd name="connsiteX1" fmla="*/ 110485 w 1026319"/>
                    <a:gd name="connsiteY1" fmla="*/ 0 h 1036791"/>
                    <a:gd name="connsiteX2" fmla="*/ 522441 w 1026319"/>
                    <a:gd name="connsiteY2" fmla="*/ 406721 h 1036791"/>
                    <a:gd name="connsiteX3" fmla="*/ 921544 w 1026319"/>
                    <a:gd name="connsiteY3" fmla="*/ 12854 h 1036791"/>
                    <a:gd name="connsiteX4" fmla="*/ 1026319 w 1026319"/>
                    <a:gd name="connsiteY4" fmla="*/ 110485 h 1036791"/>
                    <a:gd name="connsiteX5" fmla="*/ 621506 w 1026319"/>
                    <a:gd name="connsiteY5" fmla="*/ 522441 h 1036791"/>
                    <a:gd name="connsiteX6" fmla="*/ 1023938 w 1026319"/>
                    <a:gd name="connsiteY6" fmla="*/ 932016 h 1036791"/>
                    <a:gd name="connsiteX7" fmla="*/ 928688 w 1026319"/>
                    <a:gd name="connsiteY7" fmla="*/ 1036791 h 1036791"/>
                    <a:gd name="connsiteX8" fmla="*/ 519113 w 1026319"/>
                    <a:gd name="connsiteY8" fmla="*/ 629598 h 1036791"/>
                    <a:gd name="connsiteX9" fmla="*/ 104775 w 1026319"/>
                    <a:gd name="connsiteY9" fmla="*/ 1034410 h 1036791"/>
                    <a:gd name="connsiteX10" fmla="*/ 2381 w 1026319"/>
                    <a:gd name="connsiteY10" fmla="*/ 934398 h 1036791"/>
                    <a:gd name="connsiteX11" fmla="*/ 409575 w 1026319"/>
                    <a:gd name="connsiteY11" fmla="*/ 522441 h 1036791"/>
                    <a:gd name="connsiteX12" fmla="*/ 0 w 1026319"/>
                    <a:gd name="connsiteY12" fmla="*/ 108104 h 1036791"/>
                    <a:gd name="connsiteX0" fmla="*/ 0 w 1026319"/>
                    <a:gd name="connsiteY0" fmla="*/ 108104 h 1036791"/>
                    <a:gd name="connsiteX1" fmla="*/ 110485 w 1026319"/>
                    <a:gd name="connsiteY1" fmla="*/ 0 h 1036791"/>
                    <a:gd name="connsiteX2" fmla="*/ 522441 w 1026319"/>
                    <a:gd name="connsiteY2" fmla="*/ 406721 h 1036791"/>
                    <a:gd name="connsiteX3" fmla="*/ 921544 w 1026319"/>
                    <a:gd name="connsiteY3" fmla="*/ 12854 h 1036791"/>
                    <a:gd name="connsiteX4" fmla="*/ 1026319 w 1026319"/>
                    <a:gd name="connsiteY4" fmla="*/ 110485 h 1036791"/>
                    <a:gd name="connsiteX5" fmla="*/ 647688 w 1026319"/>
                    <a:gd name="connsiteY5" fmla="*/ 496260 h 1036791"/>
                    <a:gd name="connsiteX6" fmla="*/ 1023938 w 1026319"/>
                    <a:gd name="connsiteY6" fmla="*/ 932016 h 1036791"/>
                    <a:gd name="connsiteX7" fmla="*/ 928688 w 1026319"/>
                    <a:gd name="connsiteY7" fmla="*/ 1036791 h 1036791"/>
                    <a:gd name="connsiteX8" fmla="*/ 519113 w 1026319"/>
                    <a:gd name="connsiteY8" fmla="*/ 629598 h 1036791"/>
                    <a:gd name="connsiteX9" fmla="*/ 104775 w 1026319"/>
                    <a:gd name="connsiteY9" fmla="*/ 1034410 h 1036791"/>
                    <a:gd name="connsiteX10" fmla="*/ 2381 w 1026319"/>
                    <a:gd name="connsiteY10" fmla="*/ 934398 h 1036791"/>
                    <a:gd name="connsiteX11" fmla="*/ 409575 w 1026319"/>
                    <a:gd name="connsiteY11" fmla="*/ 522441 h 1036791"/>
                    <a:gd name="connsiteX12" fmla="*/ 0 w 1026319"/>
                    <a:gd name="connsiteY12" fmla="*/ 108104 h 1036791"/>
                    <a:gd name="connsiteX0" fmla="*/ 0 w 1044883"/>
                    <a:gd name="connsiteY0" fmla="*/ 108104 h 1036791"/>
                    <a:gd name="connsiteX1" fmla="*/ 110485 w 1044883"/>
                    <a:gd name="connsiteY1" fmla="*/ 0 h 1036791"/>
                    <a:gd name="connsiteX2" fmla="*/ 522441 w 1044883"/>
                    <a:gd name="connsiteY2" fmla="*/ 406721 h 1036791"/>
                    <a:gd name="connsiteX3" fmla="*/ 921544 w 1044883"/>
                    <a:gd name="connsiteY3" fmla="*/ 12854 h 1036791"/>
                    <a:gd name="connsiteX4" fmla="*/ 1026319 w 1044883"/>
                    <a:gd name="connsiteY4" fmla="*/ 110485 h 1036791"/>
                    <a:gd name="connsiteX5" fmla="*/ 647688 w 1044883"/>
                    <a:gd name="connsiteY5" fmla="*/ 496260 h 1036791"/>
                    <a:gd name="connsiteX6" fmla="*/ 1044883 w 1044883"/>
                    <a:gd name="connsiteY6" fmla="*/ 916307 h 1036791"/>
                    <a:gd name="connsiteX7" fmla="*/ 928688 w 1044883"/>
                    <a:gd name="connsiteY7" fmla="*/ 1036791 h 1036791"/>
                    <a:gd name="connsiteX8" fmla="*/ 519113 w 1044883"/>
                    <a:gd name="connsiteY8" fmla="*/ 629598 h 1036791"/>
                    <a:gd name="connsiteX9" fmla="*/ 104775 w 1044883"/>
                    <a:gd name="connsiteY9" fmla="*/ 1034410 h 1036791"/>
                    <a:gd name="connsiteX10" fmla="*/ 2381 w 1044883"/>
                    <a:gd name="connsiteY10" fmla="*/ 934398 h 1036791"/>
                    <a:gd name="connsiteX11" fmla="*/ 409575 w 1044883"/>
                    <a:gd name="connsiteY11" fmla="*/ 522441 h 1036791"/>
                    <a:gd name="connsiteX12" fmla="*/ 0 w 1044883"/>
                    <a:gd name="connsiteY12" fmla="*/ 108104 h 1036791"/>
                    <a:gd name="connsiteX0" fmla="*/ 0 w 1044883"/>
                    <a:gd name="connsiteY0" fmla="*/ 108104 h 1036791"/>
                    <a:gd name="connsiteX1" fmla="*/ 110485 w 1044883"/>
                    <a:gd name="connsiteY1" fmla="*/ 0 h 1036791"/>
                    <a:gd name="connsiteX2" fmla="*/ 522441 w 1044883"/>
                    <a:gd name="connsiteY2" fmla="*/ 406721 h 1036791"/>
                    <a:gd name="connsiteX3" fmla="*/ 921544 w 1044883"/>
                    <a:gd name="connsiteY3" fmla="*/ 12854 h 1036791"/>
                    <a:gd name="connsiteX4" fmla="*/ 1026319 w 1044883"/>
                    <a:gd name="connsiteY4" fmla="*/ 110485 h 1036791"/>
                    <a:gd name="connsiteX5" fmla="*/ 642452 w 1044883"/>
                    <a:gd name="connsiteY5" fmla="*/ 511968 h 1036791"/>
                    <a:gd name="connsiteX6" fmla="*/ 1044883 w 1044883"/>
                    <a:gd name="connsiteY6" fmla="*/ 916307 h 1036791"/>
                    <a:gd name="connsiteX7" fmla="*/ 928688 w 1044883"/>
                    <a:gd name="connsiteY7" fmla="*/ 1036791 h 1036791"/>
                    <a:gd name="connsiteX8" fmla="*/ 519113 w 1044883"/>
                    <a:gd name="connsiteY8" fmla="*/ 629598 h 1036791"/>
                    <a:gd name="connsiteX9" fmla="*/ 104775 w 1044883"/>
                    <a:gd name="connsiteY9" fmla="*/ 1034410 h 1036791"/>
                    <a:gd name="connsiteX10" fmla="*/ 2381 w 1044883"/>
                    <a:gd name="connsiteY10" fmla="*/ 934398 h 1036791"/>
                    <a:gd name="connsiteX11" fmla="*/ 409575 w 1044883"/>
                    <a:gd name="connsiteY11" fmla="*/ 522441 h 1036791"/>
                    <a:gd name="connsiteX12" fmla="*/ 0 w 1044883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42452 w 1047264"/>
                    <a:gd name="connsiteY5" fmla="*/ 511968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19113 w 1047264"/>
                    <a:gd name="connsiteY8" fmla="*/ 62959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58162 w 1047264"/>
                    <a:gd name="connsiteY5" fmla="*/ 517205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19113 w 1047264"/>
                    <a:gd name="connsiteY8" fmla="*/ 62959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58162 w 1047264"/>
                    <a:gd name="connsiteY5" fmla="*/ 517205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29586 w 1047264"/>
                    <a:gd name="connsiteY8" fmla="*/ 64530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55355"/>
                    <a:gd name="connsiteX1" fmla="*/ 110485 w 1047264"/>
                    <a:gd name="connsiteY1" fmla="*/ 0 h 1055355"/>
                    <a:gd name="connsiteX2" fmla="*/ 522441 w 1047264"/>
                    <a:gd name="connsiteY2" fmla="*/ 406721 h 1055355"/>
                    <a:gd name="connsiteX3" fmla="*/ 921544 w 1047264"/>
                    <a:gd name="connsiteY3" fmla="*/ 12854 h 1055355"/>
                    <a:gd name="connsiteX4" fmla="*/ 1047264 w 1047264"/>
                    <a:gd name="connsiteY4" fmla="*/ 120958 h 1055355"/>
                    <a:gd name="connsiteX5" fmla="*/ 658162 w 1047264"/>
                    <a:gd name="connsiteY5" fmla="*/ 517205 h 1055355"/>
                    <a:gd name="connsiteX6" fmla="*/ 1044883 w 1047264"/>
                    <a:gd name="connsiteY6" fmla="*/ 916307 h 1055355"/>
                    <a:gd name="connsiteX7" fmla="*/ 928688 w 1047264"/>
                    <a:gd name="connsiteY7" fmla="*/ 1036791 h 1055355"/>
                    <a:gd name="connsiteX8" fmla="*/ 529586 w 1047264"/>
                    <a:gd name="connsiteY8" fmla="*/ 645308 h 1055355"/>
                    <a:gd name="connsiteX9" fmla="*/ 136192 w 1047264"/>
                    <a:gd name="connsiteY9" fmla="*/ 1055355 h 1055355"/>
                    <a:gd name="connsiteX10" fmla="*/ 2381 w 1047264"/>
                    <a:gd name="connsiteY10" fmla="*/ 934398 h 1055355"/>
                    <a:gd name="connsiteX11" fmla="*/ 409575 w 1047264"/>
                    <a:gd name="connsiteY11" fmla="*/ 522441 h 1055355"/>
                    <a:gd name="connsiteX12" fmla="*/ 0 w 1047264"/>
                    <a:gd name="connsiteY12" fmla="*/ 108104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34634 w 1060354"/>
                    <a:gd name="connsiteY3" fmla="*/ 12854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22665 w 1060354"/>
                    <a:gd name="connsiteY11" fmla="*/ 522441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34634 w 1060354"/>
                    <a:gd name="connsiteY3" fmla="*/ 12854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29397 w 1060354"/>
                    <a:gd name="connsiteY3" fmla="*/ 2381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2914 w 1060354"/>
                    <a:gd name="connsiteY2" fmla="*/ 396248 h 1055355"/>
                    <a:gd name="connsiteX3" fmla="*/ 929397 w 1060354"/>
                    <a:gd name="connsiteY3" fmla="*/ 2381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26432 h 1065828"/>
                    <a:gd name="connsiteX1" fmla="*/ 123575 w 1060354"/>
                    <a:gd name="connsiteY1" fmla="*/ 0 h 1065828"/>
                    <a:gd name="connsiteX2" fmla="*/ 532914 w 1060354"/>
                    <a:gd name="connsiteY2" fmla="*/ 406721 h 1065828"/>
                    <a:gd name="connsiteX3" fmla="*/ 929397 w 1060354"/>
                    <a:gd name="connsiteY3" fmla="*/ 12854 h 1065828"/>
                    <a:gd name="connsiteX4" fmla="*/ 1060354 w 1060354"/>
                    <a:gd name="connsiteY4" fmla="*/ 131431 h 1065828"/>
                    <a:gd name="connsiteX5" fmla="*/ 671252 w 1060354"/>
                    <a:gd name="connsiteY5" fmla="*/ 527678 h 1065828"/>
                    <a:gd name="connsiteX6" fmla="*/ 1057973 w 1060354"/>
                    <a:gd name="connsiteY6" fmla="*/ 926780 h 1065828"/>
                    <a:gd name="connsiteX7" fmla="*/ 941778 w 1060354"/>
                    <a:gd name="connsiteY7" fmla="*/ 1047264 h 1065828"/>
                    <a:gd name="connsiteX8" fmla="*/ 542676 w 1060354"/>
                    <a:gd name="connsiteY8" fmla="*/ 655781 h 1065828"/>
                    <a:gd name="connsiteX9" fmla="*/ 149282 w 1060354"/>
                    <a:gd name="connsiteY9" fmla="*/ 1065828 h 1065828"/>
                    <a:gd name="connsiteX10" fmla="*/ 15471 w 1060354"/>
                    <a:gd name="connsiteY10" fmla="*/ 944871 h 1065828"/>
                    <a:gd name="connsiteX11" fmla="*/ 414810 w 1060354"/>
                    <a:gd name="connsiteY11" fmla="*/ 538151 h 1065828"/>
                    <a:gd name="connsiteX12" fmla="*/ 0 w 1060354"/>
                    <a:gd name="connsiteY12" fmla="*/ 126432 h 1065828"/>
                    <a:gd name="connsiteX0" fmla="*/ 0 w 1060354"/>
                    <a:gd name="connsiteY0" fmla="*/ 129050 h 1068446"/>
                    <a:gd name="connsiteX1" fmla="*/ 128811 w 1060354"/>
                    <a:gd name="connsiteY1" fmla="*/ 0 h 1068446"/>
                    <a:gd name="connsiteX2" fmla="*/ 532914 w 1060354"/>
                    <a:gd name="connsiteY2" fmla="*/ 409339 h 1068446"/>
                    <a:gd name="connsiteX3" fmla="*/ 929397 w 1060354"/>
                    <a:gd name="connsiteY3" fmla="*/ 15472 h 1068446"/>
                    <a:gd name="connsiteX4" fmla="*/ 1060354 w 1060354"/>
                    <a:gd name="connsiteY4" fmla="*/ 134049 h 1068446"/>
                    <a:gd name="connsiteX5" fmla="*/ 671252 w 1060354"/>
                    <a:gd name="connsiteY5" fmla="*/ 530296 h 1068446"/>
                    <a:gd name="connsiteX6" fmla="*/ 1057973 w 1060354"/>
                    <a:gd name="connsiteY6" fmla="*/ 929398 h 1068446"/>
                    <a:gd name="connsiteX7" fmla="*/ 941778 w 1060354"/>
                    <a:gd name="connsiteY7" fmla="*/ 1049882 h 1068446"/>
                    <a:gd name="connsiteX8" fmla="*/ 542676 w 1060354"/>
                    <a:gd name="connsiteY8" fmla="*/ 658399 h 1068446"/>
                    <a:gd name="connsiteX9" fmla="*/ 149282 w 1060354"/>
                    <a:gd name="connsiteY9" fmla="*/ 1068446 h 1068446"/>
                    <a:gd name="connsiteX10" fmla="*/ 15471 w 1060354"/>
                    <a:gd name="connsiteY10" fmla="*/ 947489 h 1068446"/>
                    <a:gd name="connsiteX11" fmla="*/ 414810 w 1060354"/>
                    <a:gd name="connsiteY11" fmla="*/ 540769 h 1068446"/>
                    <a:gd name="connsiteX12" fmla="*/ 0 w 1060354"/>
                    <a:gd name="connsiteY12" fmla="*/ 129050 h 1068446"/>
                    <a:gd name="connsiteX0" fmla="*/ 0 w 1060354"/>
                    <a:gd name="connsiteY0" fmla="*/ 129050 h 1068446"/>
                    <a:gd name="connsiteX1" fmla="*/ 128811 w 1060354"/>
                    <a:gd name="connsiteY1" fmla="*/ 0 h 1068446"/>
                    <a:gd name="connsiteX2" fmla="*/ 532914 w 1060354"/>
                    <a:gd name="connsiteY2" fmla="*/ 409339 h 1068446"/>
                    <a:gd name="connsiteX3" fmla="*/ 929397 w 1060354"/>
                    <a:gd name="connsiteY3" fmla="*/ 15472 h 1068446"/>
                    <a:gd name="connsiteX4" fmla="*/ 1060354 w 1060354"/>
                    <a:gd name="connsiteY4" fmla="*/ 134049 h 1068446"/>
                    <a:gd name="connsiteX5" fmla="*/ 671252 w 1060354"/>
                    <a:gd name="connsiteY5" fmla="*/ 530296 h 1068446"/>
                    <a:gd name="connsiteX6" fmla="*/ 1057973 w 1060354"/>
                    <a:gd name="connsiteY6" fmla="*/ 929398 h 1068446"/>
                    <a:gd name="connsiteX7" fmla="*/ 941778 w 1060354"/>
                    <a:gd name="connsiteY7" fmla="*/ 1049882 h 1068446"/>
                    <a:gd name="connsiteX8" fmla="*/ 542676 w 1060354"/>
                    <a:gd name="connsiteY8" fmla="*/ 658399 h 1068446"/>
                    <a:gd name="connsiteX9" fmla="*/ 149282 w 1060354"/>
                    <a:gd name="connsiteY9" fmla="*/ 1068446 h 1068446"/>
                    <a:gd name="connsiteX10" fmla="*/ 10235 w 1060354"/>
                    <a:gd name="connsiteY10" fmla="*/ 939635 h 1068446"/>
                    <a:gd name="connsiteX11" fmla="*/ 414810 w 1060354"/>
                    <a:gd name="connsiteY11" fmla="*/ 540769 h 1068446"/>
                    <a:gd name="connsiteX12" fmla="*/ 0 w 1060354"/>
                    <a:gd name="connsiteY12" fmla="*/ 129050 h 1068446"/>
                    <a:gd name="connsiteX0" fmla="*/ 0 w 1068445"/>
                    <a:gd name="connsiteY0" fmla="*/ 129050 h 1068446"/>
                    <a:gd name="connsiteX1" fmla="*/ 128811 w 1068445"/>
                    <a:gd name="connsiteY1" fmla="*/ 0 h 1068446"/>
                    <a:gd name="connsiteX2" fmla="*/ 532914 w 1068445"/>
                    <a:gd name="connsiteY2" fmla="*/ 409339 h 1068446"/>
                    <a:gd name="connsiteX3" fmla="*/ 929397 w 1068445"/>
                    <a:gd name="connsiteY3" fmla="*/ 15472 h 1068446"/>
                    <a:gd name="connsiteX4" fmla="*/ 1060354 w 1068445"/>
                    <a:gd name="connsiteY4" fmla="*/ 134049 h 1068446"/>
                    <a:gd name="connsiteX5" fmla="*/ 671252 w 1068445"/>
                    <a:gd name="connsiteY5" fmla="*/ 530296 h 1068446"/>
                    <a:gd name="connsiteX6" fmla="*/ 1068445 w 1068445"/>
                    <a:gd name="connsiteY6" fmla="*/ 916307 h 1068446"/>
                    <a:gd name="connsiteX7" fmla="*/ 941778 w 1068445"/>
                    <a:gd name="connsiteY7" fmla="*/ 1049882 h 1068446"/>
                    <a:gd name="connsiteX8" fmla="*/ 542676 w 1068445"/>
                    <a:gd name="connsiteY8" fmla="*/ 658399 h 1068446"/>
                    <a:gd name="connsiteX9" fmla="*/ 149282 w 1068445"/>
                    <a:gd name="connsiteY9" fmla="*/ 1068446 h 1068446"/>
                    <a:gd name="connsiteX10" fmla="*/ 10235 w 1068445"/>
                    <a:gd name="connsiteY10" fmla="*/ 939635 h 1068446"/>
                    <a:gd name="connsiteX11" fmla="*/ 414810 w 1068445"/>
                    <a:gd name="connsiteY11" fmla="*/ 540769 h 1068446"/>
                    <a:gd name="connsiteX12" fmla="*/ 0 w 1068445"/>
                    <a:gd name="connsiteY12" fmla="*/ 129050 h 1068446"/>
                    <a:gd name="connsiteX0" fmla="*/ 0 w 1068445"/>
                    <a:gd name="connsiteY0" fmla="*/ 129050 h 1068446"/>
                    <a:gd name="connsiteX1" fmla="*/ 128811 w 1068445"/>
                    <a:gd name="connsiteY1" fmla="*/ 0 h 1068446"/>
                    <a:gd name="connsiteX2" fmla="*/ 538150 w 1068445"/>
                    <a:gd name="connsiteY2" fmla="*/ 401485 h 1068446"/>
                    <a:gd name="connsiteX3" fmla="*/ 929397 w 1068445"/>
                    <a:gd name="connsiteY3" fmla="*/ 15472 h 1068446"/>
                    <a:gd name="connsiteX4" fmla="*/ 1060354 w 1068445"/>
                    <a:gd name="connsiteY4" fmla="*/ 134049 h 1068446"/>
                    <a:gd name="connsiteX5" fmla="*/ 671252 w 1068445"/>
                    <a:gd name="connsiteY5" fmla="*/ 530296 h 1068446"/>
                    <a:gd name="connsiteX6" fmla="*/ 1068445 w 1068445"/>
                    <a:gd name="connsiteY6" fmla="*/ 916307 h 1068446"/>
                    <a:gd name="connsiteX7" fmla="*/ 941778 w 1068445"/>
                    <a:gd name="connsiteY7" fmla="*/ 1049882 h 1068446"/>
                    <a:gd name="connsiteX8" fmla="*/ 542676 w 1068445"/>
                    <a:gd name="connsiteY8" fmla="*/ 658399 h 1068446"/>
                    <a:gd name="connsiteX9" fmla="*/ 149282 w 1068445"/>
                    <a:gd name="connsiteY9" fmla="*/ 1068446 h 1068446"/>
                    <a:gd name="connsiteX10" fmla="*/ 10235 w 1068445"/>
                    <a:gd name="connsiteY10" fmla="*/ 939635 h 1068446"/>
                    <a:gd name="connsiteX11" fmla="*/ 414810 w 1068445"/>
                    <a:gd name="connsiteY11" fmla="*/ 540769 h 1068446"/>
                    <a:gd name="connsiteX12" fmla="*/ 0 w 1068445"/>
                    <a:gd name="connsiteY12" fmla="*/ 129050 h 1068446"/>
                    <a:gd name="connsiteX0" fmla="*/ 0 w 1068445"/>
                    <a:gd name="connsiteY0" fmla="*/ 139523 h 1078919"/>
                    <a:gd name="connsiteX1" fmla="*/ 139284 w 1068445"/>
                    <a:gd name="connsiteY1" fmla="*/ 0 h 1078919"/>
                    <a:gd name="connsiteX2" fmla="*/ 538150 w 1068445"/>
                    <a:gd name="connsiteY2" fmla="*/ 411958 h 1078919"/>
                    <a:gd name="connsiteX3" fmla="*/ 929397 w 1068445"/>
                    <a:gd name="connsiteY3" fmla="*/ 25945 h 1078919"/>
                    <a:gd name="connsiteX4" fmla="*/ 1060354 w 1068445"/>
                    <a:gd name="connsiteY4" fmla="*/ 144522 h 1078919"/>
                    <a:gd name="connsiteX5" fmla="*/ 671252 w 1068445"/>
                    <a:gd name="connsiteY5" fmla="*/ 540769 h 1078919"/>
                    <a:gd name="connsiteX6" fmla="*/ 1068445 w 1068445"/>
                    <a:gd name="connsiteY6" fmla="*/ 926780 h 1078919"/>
                    <a:gd name="connsiteX7" fmla="*/ 941778 w 1068445"/>
                    <a:gd name="connsiteY7" fmla="*/ 1060355 h 1078919"/>
                    <a:gd name="connsiteX8" fmla="*/ 542676 w 1068445"/>
                    <a:gd name="connsiteY8" fmla="*/ 668872 h 1078919"/>
                    <a:gd name="connsiteX9" fmla="*/ 149282 w 1068445"/>
                    <a:gd name="connsiteY9" fmla="*/ 1078919 h 1078919"/>
                    <a:gd name="connsiteX10" fmla="*/ 10235 w 1068445"/>
                    <a:gd name="connsiteY10" fmla="*/ 950108 h 1078919"/>
                    <a:gd name="connsiteX11" fmla="*/ 414810 w 1068445"/>
                    <a:gd name="connsiteY11" fmla="*/ 551242 h 1078919"/>
                    <a:gd name="connsiteX12" fmla="*/ 0 w 1068445"/>
                    <a:gd name="connsiteY12" fmla="*/ 139523 h 1078919"/>
                    <a:gd name="connsiteX0" fmla="*/ 0 w 1068445"/>
                    <a:gd name="connsiteY0" fmla="*/ 134287 h 1073683"/>
                    <a:gd name="connsiteX1" fmla="*/ 136666 w 1068445"/>
                    <a:gd name="connsiteY1" fmla="*/ 0 h 1073683"/>
                    <a:gd name="connsiteX2" fmla="*/ 538150 w 1068445"/>
                    <a:gd name="connsiteY2" fmla="*/ 406722 h 1073683"/>
                    <a:gd name="connsiteX3" fmla="*/ 929397 w 1068445"/>
                    <a:gd name="connsiteY3" fmla="*/ 20709 h 1073683"/>
                    <a:gd name="connsiteX4" fmla="*/ 1060354 w 1068445"/>
                    <a:gd name="connsiteY4" fmla="*/ 139286 h 1073683"/>
                    <a:gd name="connsiteX5" fmla="*/ 671252 w 1068445"/>
                    <a:gd name="connsiteY5" fmla="*/ 535533 h 1073683"/>
                    <a:gd name="connsiteX6" fmla="*/ 1068445 w 1068445"/>
                    <a:gd name="connsiteY6" fmla="*/ 921544 h 1073683"/>
                    <a:gd name="connsiteX7" fmla="*/ 941778 w 1068445"/>
                    <a:gd name="connsiteY7" fmla="*/ 1055119 h 1073683"/>
                    <a:gd name="connsiteX8" fmla="*/ 542676 w 1068445"/>
                    <a:gd name="connsiteY8" fmla="*/ 663636 h 1073683"/>
                    <a:gd name="connsiteX9" fmla="*/ 149282 w 1068445"/>
                    <a:gd name="connsiteY9" fmla="*/ 1073683 h 1073683"/>
                    <a:gd name="connsiteX10" fmla="*/ 10235 w 1068445"/>
                    <a:gd name="connsiteY10" fmla="*/ 944872 h 1073683"/>
                    <a:gd name="connsiteX11" fmla="*/ 414810 w 1068445"/>
                    <a:gd name="connsiteY11" fmla="*/ 546006 h 1073683"/>
                    <a:gd name="connsiteX12" fmla="*/ 0 w 1068445"/>
                    <a:gd name="connsiteY12" fmla="*/ 134287 h 1073683"/>
                    <a:gd name="connsiteX0" fmla="*/ 0 w 1068445"/>
                    <a:gd name="connsiteY0" fmla="*/ 134287 h 1073683"/>
                    <a:gd name="connsiteX1" fmla="*/ 136666 w 1068445"/>
                    <a:gd name="connsiteY1" fmla="*/ 0 h 1073683"/>
                    <a:gd name="connsiteX2" fmla="*/ 538150 w 1068445"/>
                    <a:gd name="connsiteY2" fmla="*/ 406722 h 1073683"/>
                    <a:gd name="connsiteX3" fmla="*/ 929397 w 1068445"/>
                    <a:gd name="connsiteY3" fmla="*/ 15472 h 1073683"/>
                    <a:gd name="connsiteX4" fmla="*/ 1060354 w 1068445"/>
                    <a:gd name="connsiteY4" fmla="*/ 139286 h 1073683"/>
                    <a:gd name="connsiteX5" fmla="*/ 671252 w 1068445"/>
                    <a:gd name="connsiteY5" fmla="*/ 535533 h 1073683"/>
                    <a:gd name="connsiteX6" fmla="*/ 1068445 w 1068445"/>
                    <a:gd name="connsiteY6" fmla="*/ 921544 h 1073683"/>
                    <a:gd name="connsiteX7" fmla="*/ 941778 w 1068445"/>
                    <a:gd name="connsiteY7" fmla="*/ 1055119 h 1073683"/>
                    <a:gd name="connsiteX8" fmla="*/ 542676 w 1068445"/>
                    <a:gd name="connsiteY8" fmla="*/ 663636 h 1073683"/>
                    <a:gd name="connsiteX9" fmla="*/ 149282 w 1068445"/>
                    <a:gd name="connsiteY9" fmla="*/ 1073683 h 1073683"/>
                    <a:gd name="connsiteX10" fmla="*/ 10235 w 1068445"/>
                    <a:gd name="connsiteY10" fmla="*/ 944872 h 1073683"/>
                    <a:gd name="connsiteX11" fmla="*/ 414810 w 1068445"/>
                    <a:gd name="connsiteY11" fmla="*/ 546006 h 1073683"/>
                    <a:gd name="connsiteX12" fmla="*/ 0 w 1068445"/>
                    <a:gd name="connsiteY12" fmla="*/ 134287 h 1073683"/>
                    <a:gd name="connsiteX0" fmla="*/ 0 w 1073681"/>
                    <a:gd name="connsiteY0" fmla="*/ 134287 h 1073683"/>
                    <a:gd name="connsiteX1" fmla="*/ 136666 w 1073681"/>
                    <a:gd name="connsiteY1" fmla="*/ 0 h 1073683"/>
                    <a:gd name="connsiteX2" fmla="*/ 538150 w 1073681"/>
                    <a:gd name="connsiteY2" fmla="*/ 406722 h 1073683"/>
                    <a:gd name="connsiteX3" fmla="*/ 929397 w 1073681"/>
                    <a:gd name="connsiteY3" fmla="*/ 15472 h 1073683"/>
                    <a:gd name="connsiteX4" fmla="*/ 1060354 w 1073681"/>
                    <a:gd name="connsiteY4" fmla="*/ 139286 h 1073683"/>
                    <a:gd name="connsiteX5" fmla="*/ 671252 w 1073681"/>
                    <a:gd name="connsiteY5" fmla="*/ 535533 h 1073683"/>
                    <a:gd name="connsiteX6" fmla="*/ 1073681 w 1073681"/>
                    <a:gd name="connsiteY6" fmla="*/ 929399 h 1073683"/>
                    <a:gd name="connsiteX7" fmla="*/ 941778 w 1073681"/>
                    <a:gd name="connsiteY7" fmla="*/ 1055119 h 1073683"/>
                    <a:gd name="connsiteX8" fmla="*/ 542676 w 1073681"/>
                    <a:gd name="connsiteY8" fmla="*/ 663636 h 1073683"/>
                    <a:gd name="connsiteX9" fmla="*/ 149282 w 1073681"/>
                    <a:gd name="connsiteY9" fmla="*/ 1073683 h 1073683"/>
                    <a:gd name="connsiteX10" fmla="*/ 10235 w 1073681"/>
                    <a:gd name="connsiteY10" fmla="*/ 944872 h 1073683"/>
                    <a:gd name="connsiteX11" fmla="*/ 414810 w 1073681"/>
                    <a:gd name="connsiteY11" fmla="*/ 546006 h 1073683"/>
                    <a:gd name="connsiteX12" fmla="*/ 0 w 1073681"/>
                    <a:gd name="connsiteY12" fmla="*/ 134287 h 1073683"/>
                    <a:gd name="connsiteX0" fmla="*/ 0 w 1073681"/>
                    <a:gd name="connsiteY0" fmla="*/ 134287 h 1068447"/>
                    <a:gd name="connsiteX1" fmla="*/ 136666 w 1073681"/>
                    <a:gd name="connsiteY1" fmla="*/ 0 h 1068447"/>
                    <a:gd name="connsiteX2" fmla="*/ 538150 w 1073681"/>
                    <a:gd name="connsiteY2" fmla="*/ 406722 h 1068447"/>
                    <a:gd name="connsiteX3" fmla="*/ 929397 w 1073681"/>
                    <a:gd name="connsiteY3" fmla="*/ 15472 h 1068447"/>
                    <a:gd name="connsiteX4" fmla="*/ 1060354 w 1073681"/>
                    <a:gd name="connsiteY4" fmla="*/ 139286 h 1068447"/>
                    <a:gd name="connsiteX5" fmla="*/ 671252 w 1073681"/>
                    <a:gd name="connsiteY5" fmla="*/ 535533 h 1068447"/>
                    <a:gd name="connsiteX6" fmla="*/ 1073681 w 1073681"/>
                    <a:gd name="connsiteY6" fmla="*/ 929399 h 1068447"/>
                    <a:gd name="connsiteX7" fmla="*/ 941778 w 1073681"/>
                    <a:gd name="connsiteY7" fmla="*/ 1055119 h 1068447"/>
                    <a:gd name="connsiteX8" fmla="*/ 542676 w 1073681"/>
                    <a:gd name="connsiteY8" fmla="*/ 663636 h 1068447"/>
                    <a:gd name="connsiteX9" fmla="*/ 144046 w 1073681"/>
                    <a:gd name="connsiteY9" fmla="*/ 1068447 h 1068447"/>
                    <a:gd name="connsiteX10" fmla="*/ 10235 w 1073681"/>
                    <a:gd name="connsiteY10" fmla="*/ 944872 h 1068447"/>
                    <a:gd name="connsiteX11" fmla="*/ 414810 w 1073681"/>
                    <a:gd name="connsiteY11" fmla="*/ 546006 h 1068447"/>
                    <a:gd name="connsiteX12" fmla="*/ 0 w 1073681"/>
                    <a:gd name="connsiteY12" fmla="*/ 134287 h 106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3681" h="1068447">
                      <a:moveTo>
                        <a:pt x="0" y="134287"/>
                      </a:moveTo>
                      <a:lnTo>
                        <a:pt x="136666" y="0"/>
                      </a:lnTo>
                      <a:lnTo>
                        <a:pt x="538150" y="406722"/>
                      </a:lnTo>
                      <a:lnTo>
                        <a:pt x="929397" y="15472"/>
                      </a:lnTo>
                      <a:lnTo>
                        <a:pt x="1060354" y="139286"/>
                      </a:lnTo>
                      <a:lnTo>
                        <a:pt x="671252" y="535533"/>
                      </a:lnTo>
                      <a:lnTo>
                        <a:pt x="1073681" y="929399"/>
                      </a:lnTo>
                      <a:lnTo>
                        <a:pt x="941778" y="1055119"/>
                      </a:lnTo>
                      <a:lnTo>
                        <a:pt x="542676" y="663636"/>
                      </a:lnTo>
                      <a:lnTo>
                        <a:pt x="144046" y="1068447"/>
                      </a:lnTo>
                      <a:lnTo>
                        <a:pt x="10235" y="944872"/>
                      </a:lnTo>
                      <a:lnTo>
                        <a:pt x="414810" y="546006"/>
                      </a:lnTo>
                      <a:lnTo>
                        <a:pt x="0" y="134287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8512424-CF8E-4D6D-8AC2-BFF028FA7A62}"/>
                    </a:ext>
                  </a:extLst>
                </p:cNvPr>
                <p:cNvSpPr/>
                <p:nvPr/>
              </p:nvSpPr>
              <p:spPr>
                <a:xfrm>
                  <a:off x="6086475" y="1671638"/>
                  <a:ext cx="481013" cy="828675"/>
                </a:xfrm>
                <a:custGeom>
                  <a:avLst/>
                  <a:gdLst>
                    <a:gd name="connsiteX0" fmla="*/ 0 w 481013"/>
                    <a:gd name="connsiteY0" fmla="*/ 0 h 828675"/>
                    <a:gd name="connsiteX1" fmla="*/ 290513 w 481013"/>
                    <a:gd name="connsiteY1" fmla="*/ 38100 h 828675"/>
                    <a:gd name="connsiteX2" fmla="*/ 271463 w 481013"/>
                    <a:gd name="connsiteY2" fmla="*/ 271462 h 828675"/>
                    <a:gd name="connsiteX3" fmla="*/ 471488 w 481013"/>
                    <a:gd name="connsiteY3" fmla="*/ 247650 h 828675"/>
                    <a:gd name="connsiteX4" fmla="*/ 481013 w 481013"/>
                    <a:gd name="connsiteY4" fmla="*/ 461962 h 828675"/>
                    <a:gd name="connsiteX5" fmla="*/ 209550 w 481013"/>
                    <a:gd name="connsiteY5" fmla="*/ 523875 h 828675"/>
                    <a:gd name="connsiteX6" fmla="*/ 114300 w 481013"/>
                    <a:gd name="connsiteY6" fmla="*/ 828675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013" h="828675">
                      <a:moveTo>
                        <a:pt x="0" y="0"/>
                      </a:moveTo>
                      <a:lnTo>
                        <a:pt x="290513" y="38100"/>
                      </a:lnTo>
                      <a:lnTo>
                        <a:pt x="271463" y="271462"/>
                      </a:lnTo>
                      <a:lnTo>
                        <a:pt x="471488" y="247650"/>
                      </a:lnTo>
                      <a:lnTo>
                        <a:pt x="481013" y="461962"/>
                      </a:lnTo>
                      <a:lnTo>
                        <a:pt x="209550" y="523875"/>
                      </a:lnTo>
                      <a:lnTo>
                        <a:pt x="114300" y="828675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0A91F94A-45D4-4CBA-9819-9B83CBBDC934}"/>
                    </a:ext>
                  </a:extLst>
                </p:cNvPr>
                <p:cNvSpPr/>
                <p:nvPr/>
              </p:nvSpPr>
              <p:spPr>
                <a:xfrm>
                  <a:off x="6462713" y="1581150"/>
                  <a:ext cx="466725" cy="457200"/>
                </a:xfrm>
                <a:custGeom>
                  <a:avLst/>
                  <a:gdLst>
                    <a:gd name="connsiteX0" fmla="*/ 0 w 466725"/>
                    <a:gd name="connsiteY0" fmla="*/ 457200 h 457200"/>
                    <a:gd name="connsiteX1" fmla="*/ 209550 w 466725"/>
                    <a:gd name="connsiteY1" fmla="*/ 452438 h 457200"/>
                    <a:gd name="connsiteX2" fmla="*/ 228600 w 466725"/>
                    <a:gd name="connsiteY2" fmla="*/ 195263 h 457200"/>
                    <a:gd name="connsiteX3" fmla="*/ 466725 w 466725"/>
                    <a:gd name="connsiteY3" fmla="*/ 190500 h 457200"/>
                    <a:gd name="connsiteX4" fmla="*/ 461962 w 466725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725" h="457200">
                      <a:moveTo>
                        <a:pt x="0" y="457200"/>
                      </a:moveTo>
                      <a:lnTo>
                        <a:pt x="209550" y="452438"/>
                      </a:lnTo>
                      <a:lnTo>
                        <a:pt x="228600" y="195263"/>
                      </a:lnTo>
                      <a:lnTo>
                        <a:pt x="466725" y="190500"/>
                      </a:lnTo>
                      <a:lnTo>
                        <a:pt x="461962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548C0397-3EA7-4448-8B6D-40957CE6AA1E}"/>
                    </a:ext>
                  </a:extLst>
                </p:cNvPr>
                <p:cNvSpPr/>
                <p:nvPr/>
              </p:nvSpPr>
              <p:spPr>
                <a:xfrm>
                  <a:off x="6562725" y="2147888"/>
                  <a:ext cx="366713" cy="342900"/>
                </a:xfrm>
                <a:custGeom>
                  <a:avLst/>
                  <a:gdLst>
                    <a:gd name="connsiteX0" fmla="*/ 366713 w 366713"/>
                    <a:gd name="connsiteY0" fmla="*/ 342900 h 342900"/>
                    <a:gd name="connsiteX1" fmla="*/ 314325 w 366713"/>
                    <a:gd name="connsiteY1" fmla="*/ 66675 h 342900"/>
                    <a:gd name="connsiteX2" fmla="*/ 0 w 366713"/>
                    <a:gd name="connsiteY2" fmla="*/ 0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6713" h="342900">
                      <a:moveTo>
                        <a:pt x="366713" y="342900"/>
                      </a:moveTo>
                      <a:lnTo>
                        <a:pt x="314325" y="6667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1E13AEE4-7536-4DA1-8D37-59AAA55F804C}"/>
                    </a:ext>
                  </a:extLst>
                </p:cNvPr>
                <p:cNvSpPr/>
                <p:nvPr/>
              </p:nvSpPr>
              <p:spPr>
                <a:xfrm>
                  <a:off x="6538277" y="2024221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BF048017-9A43-435D-B5D5-96E3B218E38C}"/>
                    </a:ext>
                  </a:extLst>
                </p:cNvPr>
                <p:cNvSpPr/>
                <p:nvPr/>
              </p:nvSpPr>
              <p:spPr>
                <a:xfrm>
                  <a:off x="6752590" y="2169477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9075158A-91E2-4415-BA2E-13926D3C3455}"/>
                    </a:ext>
                  </a:extLst>
                </p:cNvPr>
                <p:cNvSpPr/>
                <p:nvPr/>
              </p:nvSpPr>
              <p:spPr>
                <a:xfrm>
                  <a:off x="6897846" y="165036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7CA52-2384-45B0-A77F-50A1C88CCE3E}"/>
                    </a:ext>
                  </a:extLst>
                </p:cNvPr>
                <p:cNvSpPr/>
                <p:nvPr/>
              </p:nvSpPr>
              <p:spPr>
                <a:xfrm>
                  <a:off x="6223952" y="1676558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2D8D2A0C-C88F-4150-B496-EE66BE4F09B8}"/>
                    </a:ext>
                  </a:extLst>
                </p:cNvPr>
                <p:cNvSpPr/>
                <p:nvPr/>
              </p:nvSpPr>
              <p:spPr>
                <a:xfrm>
                  <a:off x="6235859" y="229806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77C97CA2-6EE2-4CF4-BC4B-65FC6B1E6F55}"/>
                    </a:ext>
                  </a:extLst>
                </p:cNvPr>
                <p:cNvSpPr/>
                <p:nvPr/>
              </p:nvSpPr>
              <p:spPr>
                <a:xfrm>
                  <a:off x="6416993" y="185480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F4FD82D-1416-4398-A52A-83F31A7B5B8B}"/>
                </a:ext>
              </a:extLst>
            </p:cNvPr>
            <p:cNvSpPr/>
            <p:nvPr/>
          </p:nvSpPr>
          <p:spPr>
            <a:xfrm>
              <a:off x="7873133" y="5076257"/>
              <a:ext cx="252925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BA64C7A-E5B1-44CF-AA32-BD4A426AE398}"/>
                </a:ext>
              </a:extLst>
            </p:cNvPr>
            <p:cNvSpPr/>
            <p:nvPr/>
          </p:nvSpPr>
          <p:spPr>
            <a:xfrm>
              <a:off x="8019502" y="4576787"/>
              <a:ext cx="2236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7778CE-3CDC-4820-B454-656DD4270610}"/>
              </a:ext>
            </a:extLst>
          </p:cNvPr>
          <p:cNvGrpSpPr/>
          <p:nvPr/>
        </p:nvGrpSpPr>
        <p:grpSpPr>
          <a:xfrm>
            <a:off x="1760886" y="1596460"/>
            <a:ext cx="2584308" cy="4268924"/>
            <a:chOff x="1760886" y="1596460"/>
            <a:chExt cx="2584308" cy="426892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F1E91EB-92D4-4110-8225-ACB540CA27C4}"/>
                </a:ext>
              </a:extLst>
            </p:cNvPr>
            <p:cNvGrpSpPr/>
            <p:nvPr/>
          </p:nvGrpSpPr>
          <p:grpSpPr>
            <a:xfrm>
              <a:off x="1760886" y="1596460"/>
              <a:ext cx="2584308" cy="2584308"/>
              <a:chOff x="1390650" y="1200150"/>
              <a:chExt cx="1695450" cy="169545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9F83BFF-1490-4A00-BDF4-5DE37DE8D519}"/>
                  </a:ext>
                </a:extLst>
              </p:cNvPr>
              <p:cNvSpPr/>
              <p:nvPr/>
            </p:nvSpPr>
            <p:spPr>
              <a:xfrm>
                <a:off x="1390650" y="1200150"/>
                <a:ext cx="1695450" cy="1695450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22B7EA0F-B641-45A3-A8CC-4055EF9CFFFC}"/>
                  </a:ext>
                </a:extLst>
              </p:cNvPr>
              <p:cNvGrpSpPr/>
              <p:nvPr/>
            </p:nvGrpSpPr>
            <p:grpSpPr>
              <a:xfrm>
                <a:off x="1589729" y="1570542"/>
                <a:ext cx="1297292" cy="954952"/>
                <a:chOff x="1589729" y="1570399"/>
                <a:chExt cx="1297292" cy="954952"/>
              </a:xfrm>
            </p:grpSpPr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2BE70E17-FB70-4F77-839F-914C4B356D3D}"/>
                    </a:ext>
                  </a:extLst>
                </p:cNvPr>
                <p:cNvSpPr/>
                <p:nvPr/>
              </p:nvSpPr>
              <p:spPr>
                <a:xfrm>
                  <a:off x="1589729" y="1570399"/>
                  <a:ext cx="1297292" cy="954952"/>
                </a:xfrm>
                <a:custGeom>
                  <a:avLst/>
                  <a:gdLst>
                    <a:gd name="connsiteX0" fmla="*/ 0 w 857250"/>
                    <a:gd name="connsiteY0" fmla="*/ 311944 h 631032"/>
                    <a:gd name="connsiteX1" fmla="*/ 80963 w 857250"/>
                    <a:gd name="connsiteY1" fmla="*/ 219075 h 631032"/>
                    <a:gd name="connsiteX2" fmla="*/ 345282 w 857250"/>
                    <a:gd name="connsiteY2" fmla="*/ 457200 h 631032"/>
                    <a:gd name="connsiteX3" fmla="*/ 766763 w 857250"/>
                    <a:gd name="connsiteY3" fmla="*/ 0 h 631032"/>
                    <a:gd name="connsiteX4" fmla="*/ 857250 w 857250"/>
                    <a:gd name="connsiteY4" fmla="*/ 80963 h 631032"/>
                    <a:gd name="connsiteX5" fmla="*/ 347663 w 857250"/>
                    <a:gd name="connsiteY5" fmla="*/ 631032 h 631032"/>
                    <a:gd name="connsiteX6" fmla="*/ 0 w 857250"/>
                    <a:gd name="connsiteY6" fmla="*/ 311944 h 631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7250" h="631032">
                      <a:moveTo>
                        <a:pt x="0" y="311944"/>
                      </a:moveTo>
                      <a:lnTo>
                        <a:pt x="80963" y="219075"/>
                      </a:lnTo>
                      <a:lnTo>
                        <a:pt x="345282" y="457200"/>
                      </a:lnTo>
                      <a:lnTo>
                        <a:pt x="766763" y="0"/>
                      </a:lnTo>
                      <a:lnTo>
                        <a:pt x="857250" y="80963"/>
                      </a:lnTo>
                      <a:lnTo>
                        <a:pt x="347663" y="631032"/>
                      </a:lnTo>
                      <a:lnTo>
                        <a:pt x="0" y="311944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9DD603A6-2DF9-40DC-A5ED-E383F8B28712}"/>
                    </a:ext>
                  </a:extLst>
                </p:cNvPr>
                <p:cNvSpPr/>
                <p:nvPr/>
              </p:nvSpPr>
              <p:spPr>
                <a:xfrm>
                  <a:off x="1600200" y="1700213"/>
                  <a:ext cx="1271588" cy="819150"/>
                </a:xfrm>
                <a:custGeom>
                  <a:avLst/>
                  <a:gdLst>
                    <a:gd name="connsiteX0" fmla="*/ 0 w 1271588"/>
                    <a:gd name="connsiteY0" fmla="*/ 342900 h 819150"/>
                    <a:gd name="connsiteX1" fmla="*/ 233363 w 1271588"/>
                    <a:gd name="connsiteY1" fmla="*/ 323850 h 819150"/>
                    <a:gd name="connsiteX2" fmla="*/ 290513 w 1271588"/>
                    <a:gd name="connsiteY2" fmla="*/ 614362 h 819150"/>
                    <a:gd name="connsiteX3" fmla="*/ 504825 w 1271588"/>
                    <a:gd name="connsiteY3" fmla="*/ 566737 h 819150"/>
                    <a:gd name="connsiteX4" fmla="*/ 514350 w 1271588"/>
                    <a:gd name="connsiteY4" fmla="*/ 819150 h 819150"/>
                    <a:gd name="connsiteX5" fmla="*/ 714375 w 1271588"/>
                    <a:gd name="connsiteY5" fmla="*/ 347662 h 819150"/>
                    <a:gd name="connsiteX6" fmla="*/ 904875 w 1271588"/>
                    <a:gd name="connsiteY6" fmla="*/ 404812 h 819150"/>
                    <a:gd name="connsiteX7" fmla="*/ 1009650 w 1271588"/>
                    <a:gd name="connsiteY7" fmla="*/ 28575 h 819150"/>
                    <a:gd name="connsiteX8" fmla="*/ 1271588 w 1271588"/>
                    <a:gd name="connsiteY8" fmla="*/ 0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1588" h="819150">
                      <a:moveTo>
                        <a:pt x="0" y="342900"/>
                      </a:moveTo>
                      <a:lnTo>
                        <a:pt x="233363" y="323850"/>
                      </a:lnTo>
                      <a:lnTo>
                        <a:pt x="290513" y="614362"/>
                      </a:lnTo>
                      <a:lnTo>
                        <a:pt x="504825" y="566737"/>
                      </a:lnTo>
                      <a:lnTo>
                        <a:pt x="514350" y="819150"/>
                      </a:lnTo>
                      <a:lnTo>
                        <a:pt x="714375" y="347662"/>
                      </a:lnTo>
                      <a:lnTo>
                        <a:pt x="904875" y="404812"/>
                      </a:lnTo>
                      <a:lnTo>
                        <a:pt x="1009650" y="28575"/>
                      </a:lnTo>
                      <a:lnTo>
                        <a:pt x="1271588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69A0A688-8782-4CEA-A28D-1B1F3C9D114A}"/>
                    </a:ext>
                  </a:extLst>
                </p:cNvPr>
                <p:cNvSpPr/>
                <p:nvPr/>
              </p:nvSpPr>
              <p:spPr>
                <a:xfrm>
                  <a:off x="2452688" y="1905000"/>
                  <a:ext cx="204787" cy="14288"/>
                </a:xfrm>
                <a:custGeom>
                  <a:avLst/>
                  <a:gdLst>
                    <a:gd name="connsiteX0" fmla="*/ 204787 w 204787"/>
                    <a:gd name="connsiteY0" fmla="*/ 14288 h 14288"/>
                    <a:gd name="connsiteX1" fmla="*/ 0 w 204787"/>
                    <a:gd name="connsiteY1" fmla="*/ 0 h 1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787" h="14288">
                      <a:moveTo>
                        <a:pt x="204787" y="142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15FF8727-9894-4EB2-865E-CCA10ADBDEC3}"/>
                    </a:ext>
                  </a:extLst>
                </p:cNvPr>
                <p:cNvSpPr/>
                <p:nvPr/>
              </p:nvSpPr>
              <p:spPr>
                <a:xfrm>
                  <a:off x="2533015" y="1888490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354C353D-7943-4130-BAFB-9BAD005D6D92}"/>
                    </a:ext>
                  </a:extLst>
                </p:cNvPr>
                <p:cNvSpPr/>
                <p:nvPr/>
              </p:nvSpPr>
              <p:spPr>
                <a:xfrm>
                  <a:off x="2199640" y="225758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0AC281-CC8C-49A0-B40E-0C868F0086D8}"/>
                    </a:ext>
                  </a:extLst>
                </p:cNvPr>
                <p:cNvSpPr/>
                <p:nvPr/>
              </p:nvSpPr>
              <p:spPr>
                <a:xfrm>
                  <a:off x="1823403" y="2074227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53E93E0B-C614-48BF-8E6A-900235424E20}"/>
                    </a:ext>
                  </a:extLst>
                </p:cNvPr>
                <p:cNvSpPr/>
                <p:nvPr/>
              </p:nvSpPr>
              <p:spPr>
                <a:xfrm>
                  <a:off x="2087722" y="2393315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B05D991F-8A28-40A8-B2F7-F277F019037A}"/>
                    </a:ext>
                  </a:extLst>
                </p:cNvPr>
                <p:cNvSpPr/>
                <p:nvPr/>
              </p:nvSpPr>
              <p:spPr>
                <a:xfrm>
                  <a:off x="2743200" y="1597025"/>
                  <a:ext cx="66675" cy="171450"/>
                </a:xfrm>
                <a:custGeom>
                  <a:avLst/>
                  <a:gdLst>
                    <a:gd name="connsiteX0" fmla="*/ 0 w 66675"/>
                    <a:gd name="connsiteY0" fmla="*/ 0 h 171450"/>
                    <a:gd name="connsiteX1" fmla="*/ 66675 w 66675"/>
                    <a:gd name="connsiteY1" fmla="*/ 1714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675" h="171450">
                      <a:moveTo>
                        <a:pt x="0" y="0"/>
                      </a:moveTo>
                      <a:lnTo>
                        <a:pt x="66675" y="17145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09C77192-C5FC-4850-B2F1-C767EE740A14}"/>
                    </a:ext>
                  </a:extLst>
                </p:cNvPr>
                <p:cNvSpPr/>
                <p:nvPr/>
              </p:nvSpPr>
              <p:spPr>
                <a:xfrm>
                  <a:off x="2761615" y="1691640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13C4BD-6753-43E0-877C-C773C2C7CAA4}"/>
                </a:ext>
              </a:extLst>
            </p:cNvPr>
            <p:cNvSpPr/>
            <p:nvPr/>
          </p:nvSpPr>
          <p:spPr>
            <a:xfrm>
              <a:off x="1788415" y="5076257"/>
              <a:ext cx="252925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10E0D7D-3203-4218-8CEF-A053C5FFE773}"/>
                </a:ext>
              </a:extLst>
            </p:cNvPr>
            <p:cNvSpPr/>
            <p:nvPr/>
          </p:nvSpPr>
          <p:spPr>
            <a:xfrm>
              <a:off x="1934786" y="4576787"/>
              <a:ext cx="2236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16BC2C6D-11D9-8542-AA8C-F32905927AE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5" name="图片 34" descr="G:\2021\校庆\PPT\logo-08.pnglogo-08">
            <a:extLst>
              <a:ext uri="{FF2B5EF4-FFF2-40B4-BE49-F238E27FC236}">
                <a16:creationId xmlns:a16="http://schemas.microsoft.com/office/drawing/2014/main" id="{8E71B82F-E9EA-044A-9057-DB0586B6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C754DB1-DF7D-4F5F-A679-214CB6BCAC41}"/>
              </a:ext>
            </a:extLst>
          </p:cNvPr>
          <p:cNvGrpSpPr/>
          <p:nvPr/>
        </p:nvGrpSpPr>
        <p:grpSpPr>
          <a:xfrm>
            <a:off x="355600" y="1820261"/>
            <a:ext cx="11645900" cy="1672239"/>
            <a:chOff x="355600" y="1642461"/>
            <a:chExt cx="11645900" cy="1672239"/>
          </a:xfrm>
        </p:grpSpPr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59BE7A73-CB84-4FE5-A3A9-02DE9F7E04FA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C2E89E1-293E-4D66-9D59-31FA1FC9019A}"/>
                </a:ext>
              </a:extLst>
            </p:cNvPr>
            <p:cNvSpPr/>
            <p:nvPr/>
          </p:nvSpPr>
          <p:spPr>
            <a:xfrm>
              <a:off x="9346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添加标题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9511D98-1B91-4B7E-B314-259D5E96B078}"/>
                </a:ext>
              </a:extLst>
            </p:cNvPr>
            <p:cNvSpPr/>
            <p:nvPr/>
          </p:nvSpPr>
          <p:spPr>
            <a:xfrm>
              <a:off x="10195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02F40DD-6AF6-4A0B-95EA-3BE97E9759F5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F112C98-A7E7-4EF0-9EFF-AA3D12C6AAF1}"/>
                </a:ext>
              </a:extLst>
            </p:cNvPr>
            <p:cNvSpPr/>
            <p:nvPr/>
          </p:nvSpPr>
          <p:spPr>
            <a:xfrm>
              <a:off x="33476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添加标题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5E3EFB-A276-45E6-A098-8BEAD71EBF38}"/>
                </a:ext>
              </a:extLst>
            </p:cNvPr>
            <p:cNvSpPr/>
            <p:nvPr/>
          </p:nvSpPr>
          <p:spPr>
            <a:xfrm>
              <a:off x="34325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2022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3F93870-C270-4CC6-A8EC-8A90DE98513B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CCBE026-4655-49C4-9142-9DA34CC6CEA1}"/>
                </a:ext>
              </a:extLst>
            </p:cNvPr>
            <p:cNvSpPr/>
            <p:nvPr/>
          </p:nvSpPr>
          <p:spPr>
            <a:xfrm>
              <a:off x="53415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添加标题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E51E4C-D991-43DE-A181-131A6E913B11}"/>
                </a:ext>
              </a:extLst>
            </p:cNvPr>
            <p:cNvSpPr/>
            <p:nvPr/>
          </p:nvSpPr>
          <p:spPr>
            <a:xfrm>
              <a:off x="54264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C7F2566-7731-435D-8D5F-DBFA0A426548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E621D98-8D44-4D20-BAEE-5E4F7C74530A}"/>
                </a:ext>
              </a:extLst>
            </p:cNvPr>
            <p:cNvSpPr/>
            <p:nvPr/>
          </p:nvSpPr>
          <p:spPr>
            <a:xfrm>
              <a:off x="73989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添加标题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8A3A81-2064-49E4-AF70-5C6D3D34632E}"/>
                </a:ext>
              </a:extLst>
            </p:cNvPr>
            <p:cNvSpPr/>
            <p:nvPr/>
          </p:nvSpPr>
          <p:spPr>
            <a:xfrm>
              <a:off x="74838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2022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FE0004E-B998-4F39-951D-91B9B68C4941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271739E-F0A4-462B-9F33-1389F9C3E9C8}"/>
                </a:ext>
              </a:extLst>
            </p:cNvPr>
            <p:cNvSpPr/>
            <p:nvPr/>
          </p:nvSpPr>
          <p:spPr>
            <a:xfrm>
              <a:off x="94182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添加标题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F1B32-B345-4D02-A598-3EBD36708012}"/>
                </a:ext>
              </a:extLst>
            </p:cNvPr>
            <p:cNvSpPr/>
            <p:nvPr/>
          </p:nvSpPr>
          <p:spPr>
            <a:xfrm>
              <a:off x="95031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7B8B01-53BE-44AE-897E-AE1BBEFB31F9}"/>
              </a:ext>
            </a:extLst>
          </p:cNvPr>
          <p:cNvGrpSpPr/>
          <p:nvPr/>
        </p:nvGrpSpPr>
        <p:grpSpPr>
          <a:xfrm>
            <a:off x="939800" y="2794000"/>
            <a:ext cx="1987550" cy="3060700"/>
            <a:chOff x="1028700" y="2616200"/>
            <a:chExt cx="1987550" cy="306070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057AE5F-A996-444D-B587-94508F33C5AD}"/>
                </a:ext>
              </a:extLst>
            </p:cNvPr>
            <p:cNvSpPr/>
            <p:nvPr/>
          </p:nvSpPr>
          <p:spPr>
            <a:xfrm>
              <a:off x="1072904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4592998-6CFA-416B-8863-B86E13B43FFD}"/>
                </a:ext>
              </a:extLst>
            </p:cNvPr>
            <p:cNvSpPr/>
            <p:nvPr/>
          </p:nvSpPr>
          <p:spPr>
            <a:xfrm>
              <a:off x="301625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467A3769-A45D-44D0-8927-385C29BE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4038" t="6525" r="6397" b="6397"/>
            <a:stretch>
              <a:fillRect/>
            </a:stretch>
          </p:blipFill>
          <p:spPr>
            <a:xfrm>
              <a:off x="1028700" y="3352972"/>
              <a:ext cx="1689100" cy="1188357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F70D91-FDF1-4797-833B-9BC47F68EB33}"/>
              </a:ext>
            </a:extLst>
          </p:cNvPr>
          <p:cNvGrpSpPr/>
          <p:nvPr/>
        </p:nvGrpSpPr>
        <p:grpSpPr>
          <a:xfrm>
            <a:off x="3225799" y="2794000"/>
            <a:ext cx="1854201" cy="3060700"/>
            <a:chOff x="3314699" y="2616200"/>
            <a:chExt cx="1854201" cy="3060700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E2C4061-43EA-47AF-842E-8EABC144E1AE}"/>
                </a:ext>
              </a:extLst>
            </p:cNvPr>
            <p:cNvSpPr/>
            <p:nvPr/>
          </p:nvSpPr>
          <p:spPr>
            <a:xfrm>
              <a:off x="516890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95F6E9D-C52D-4DE3-907C-12E0BC875D2B}"/>
                </a:ext>
              </a:extLst>
            </p:cNvPr>
            <p:cNvSpPr/>
            <p:nvPr/>
          </p:nvSpPr>
          <p:spPr>
            <a:xfrm>
              <a:off x="3429654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3752BCA6-C2CE-47C3-854A-9EECD932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699" y="3352972"/>
              <a:ext cx="1682752" cy="1188358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024DA-25FC-40ED-89CF-33E703BEADEB}"/>
              </a:ext>
            </a:extLst>
          </p:cNvPr>
          <p:cNvGrpSpPr/>
          <p:nvPr/>
        </p:nvGrpSpPr>
        <p:grpSpPr>
          <a:xfrm>
            <a:off x="5346943" y="2794000"/>
            <a:ext cx="1822207" cy="3060700"/>
            <a:chOff x="5435843" y="2616200"/>
            <a:chExt cx="1822207" cy="3060700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512A421-599C-4165-B9B4-DD872F5BFCA7}"/>
                </a:ext>
              </a:extLst>
            </p:cNvPr>
            <p:cNvSpPr/>
            <p:nvPr/>
          </p:nvSpPr>
          <p:spPr>
            <a:xfrm>
              <a:off x="725805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B0EBEA7-1595-45B6-936B-C0A3B04D7C7B}"/>
                </a:ext>
              </a:extLst>
            </p:cNvPr>
            <p:cNvSpPr/>
            <p:nvPr/>
          </p:nvSpPr>
          <p:spPr>
            <a:xfrm>
              <a:off x="5524506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D3C603A6-8F74-4628-98D3-58E47059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843" y="3352971"/>
              <a:ext cx="1688200" cy="1188357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E385D7-EBFA-44E8-83A1-9E01979DDA65}"/>
              </a:ext>
            </a:extLst>
          </p:cNvPr>
          <p:cNvGrpSpPr/>
          <p:nvPr/>
        </p:nvGrpSpPr>
        <p:grpSpPr>
          <a:xfrm>
            <a:off x="7417042" y="2794000"/>
            <a:ext cx="1841258" cy="3060700"/>
            <a:chOff x="7505942" y="2616200"/>
            <a:chExt cx="1841258" cy="3060700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20AA400-CEA9-4594-8960-0DC80681506A}"/>
                </a:ext>
              </a:extLst>
            </p:cNvPr>
            <p:cNvSpPr/>
            <p:nvPr/>
          </p:nvSpPr>
          <p:spPr>
            <a:xfrm>
              <a:off x="934720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7ED8D13-F447-4EE7-AFF3-DEBF5C36CD8A}"/>
                </a:ext>
              </a:extLst>
            </p:cNvPr>
            <p:cNvSpPr/>
            <p:nvPr/>
          </p:nvSpPr>
          <p:spPr>
            <a:xfrm>
              <a:off x="7620005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D4B30574-3D66-494C-8EBB-C1D007D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42" y="3352971"/>
              <a:ext cx="1688200" cy="1188358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736254-52C8-4742-8DEE-CCB0B19E1DA6}"/>
              </a:ext>
            </a:extLst>
          </p:cNvPr>
          <p:cNvGrpSpPr/>
          <p:nvPr/>
        </p:nvGrpSpPr>
        <p:grpSpPr>
          <a:xfrm>
            <a:off x="9449041" y="3530771"/>
            <a:ext cx="1692722" cy="2160063"/>
            <a:chOff x="9537941" y="3352971"/>
            <a:chExt cx="1692722" cy="2160063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9D0C2A2-F9CF-481B-9BEC-A0CF611A43F0}"/>
                </a:ext>
              </a:extLst>
            </p:cNvPr>
            <p:cNvSpPr/>
            <p:nvPr/>
          </p:nvSpPr>
          <p:spPr>
            <a:xfrm>
              <a:off x="9655621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0C3D3CF-1F3F-43EB-85CE-BBCA6BBE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7941" y="3352971"/>
              <a:ext cx="1692722" cy="1188357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D087039-CF27-2E43-9E4F-4FC59D416E59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8" name="图片 37" descr="G:\2021\校庆\PPT\logo-08.pnglogo-08">
            <a:extLst>
              <a:ext uri="{FF2B5EF4-FFF2-40B4-BE49-F238E27FC236}">
                <a16:creationId xmlns:a16="http://schemas.microsoft.com/office/drawing/2014/main" id="{40D3C1FC-D230-4A4A-9883-E88A4C777E5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2D2E2A-81DE-481A-BB83-C2A3610075FA}"/>
              </a:ext>
            </a:extLst>
          </p:cNvPr>
          <p:cNvGrpSpPr/>
          <p:nvPr/>
        </p:nvGrpSpPr>
        <p:grpSpPr>
          <a:xfrm>
            <a:off x="1634680" y="2257554"/>
            <a:ext cx="1843976" cy="1843976"/>
            <a:chOff x="1957328" y="2232154"/>
            <a:chExt cx="1843976" cy="184397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4B6C55F-FE2B-4551-9A44-C4CC38A605E2}"/>
                </a:ext>
              </a:extLst>
            </p:cNvPr>
            <p:cNvSpPr/>
            <p:nvPr/>
          </p:nvSpPr>
          <p:spPr>
            <a:xfrm>
              <a:off x="1957328" y="2232154"/>
              <a:ext cx="1843976" cy="1843976"/>
            </a:xfrm>
            <a:prstGeom prst="ellipse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89042" y="2741802"/>
              <a:ext cx="799280" cy="79928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B125FF2-F5B1-4FC5-9744-65C250F4640F}"/>
              </a:ext>
            </a:extLst>
          </p:cNvPr>
          <p:cNvGrpSpPr/>
          <p:nvPr/>
        </p:nvGrpSpPr>
        <p:grpSpPr>
          <a:xfrm>
            <a:off x="1262782" y="4356101"/>
            <a:ext cx="2587772" cy="1317626"/>
            <a:chOff x="1791290" y="1780605"/>
            <a:chExt cx="1955824" cy="131762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FA4F180-BF0B-4C1A-90FC-1FAF8A5773EE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FC3E8C-D1D4-4CFD-A6A9-C62D81C43261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A55DA01-34C4-4444-8246-8D0919C83C71}"/>
              </a:ext>
            </a:extLst>
          </p:cNvPr>
          <p:cNvGrpSpPr/>
          <p:nvPr/>
        </p:nvGrpSpPr>
        <p:grpSpPr>
          <a:xfrm>
            <a:off x="4951224" y="4356101"/>
            <a:ext cx="2587772" cy="1317626"/>
            <a:chOff x="1791290" y="1780605"/>
            <a:chExt cx="1955824" cy="1317626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57AA655-9299-49BF-B720-BE49269A81E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CAC5C36-FE8E-44AF-BD04-784CD6B6CB57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80ECA0B-D3F3-458B-8B51-F2F68258BFCA}"/>
              </a:ext>
            </a:extLst>
          </p:cNvPr>
          <p:cNvGrpSpPr/>
          <p:nvPr/>
        </p:nvGrpSpPr>
        <p:grpSpPr>
          <a:xfrm>
            <a:off x="8378411" y="4356101"/>
            <a:ext cx="2587772" cy="1317626"/>
            <a:chOff x="1791290" y="1780605"/>
            <a:chExt cx="1955824" cy="1317626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72006E1-AC0D-4125-98A7-386FC7800823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5DA658E-6D95-4EB0-8A26-F822F44C3D4C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F8635C-65A4-4749-A676-CF65D3EC8FF0}"/>
              </a:ext>
            </a:extLst>
          </p:cNvPr>
          <p:cNvGrpSpPr/>
          <p:nvPr/>
        </p:nvGrpSpPr>
        <p:grpSpPr>
          <a:xfrm>
            <a:off x="8750309" y="2257554"/>
            <a:ext cx="1843976" cy="1843976"/>
            <a:chOff x="8634194" y="2257554"/>
            <a:chExt cx="1843976" cy="184397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DCA3F0E-7B2D-4BF2-ACB0-2326246F8803}"/>
                </a:ext>
              </a:extLst>
            </p:cNvPr>
            <p:cNvSpPr/>
            <p:nvPr/>
          </p:nvSpPr>
          <p:spPr>
            <a:xfrm>
              <a:off x="8634194" y="2257554"/>
              <a:ext cx="1843976" cy="1843976"/>
            </a:xfrm>
            <a:prstGeom prst="ellipse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5523" y="2842590"/>
              <a:ext cx="731188" cy="67390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38E53C-4B7E-41AB-9CF1-5AFA7030F8B1}"/>
              </a:ext>
            </a:extLst>
          </p:cNvPr>
          <p:cNvGrpSpPr/>
          <p:nvPr/>
        </p:nvGrpSpPr>
        <p:grpSpPr>
          <a:xfrm>
            <a:off x="5323122" y="2257554"/>
            <a:ext cx="1843976" cy="1843976"/>
            <a:chOff x="5497294" y="2257554"/>
            <a:chExt cx="1843976" cy="1843976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F64C193-97E2-4ABD-88A1-9AE520A61DBE}"/>
                </a:ext>
              </a:extLst>
            </p:cNvPr>
            <p:cNvSpPr/>
            <p:nvPr/>
          </p:nvSpPr>
          <p:spPr>
            <a:xfrm>
              <a:off x="5497294" y="2257554"/>
              <a:ext cx="1843976" cy="1843976"/>
            </a:xfrm>
            <a:prstGeom prst="ellipse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4441" y="2719318"/>
              <a:ext cx="709682" cy="70968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6067469-C3A7-BE4F-AC6B-431936394F4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237735C3-209E-CD43-ADEB-E3A229CC54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2627CC7-800F-4B83-9DB2-14D7358C7DB5}"/>
              </a:ext>
            </a:extLst>
          </p:cNvPr>
          <p:cNvGrpSpPr/>
          <p:nvPr/>
        </p:nvGrpSpPr>
        <p:grpSpPr>
          <a:xfrm>
            <a:off x="788322" y="4092944"/>
            <a:ext cx="2702582" cy="2112738"/>
            <a:chOff x="788322" y="4410444"/>
            <a:chExt cx="2702582" cy="2112738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329C1E-C431-43C6-B1CF-CE78F0058AC6}"/>
                </a:ext>
              </a:extLst>
            </p:cNvPr>
            <p:cNvSpPr/>
            <p:nvPr/>
          </p:nvSpPr>
          <p:spPr>
            <a:xfrm>
              <a:off x="788322" y="4410444"/>
              <a:ext cx="2702582" cy="2112738"/>
            </a:xfrm>
            <a:prstGeom prst="rect">
              <a:avLst/>
            </a:prstGeom>
            <a:gradFill flip="none" rotWithShape="1">
              <a:gsLst>
                <a:gs pos="69000">
                  <a:srgbClr val="4E753B"/>
                </a:gs>
                <a:gs pos="36000">
                  <a:srgbClr val="4E753B">
                    <a:alpha val="70000"/>
                  </a:srgbClr>
                </a:gs>
                <a:gs pos="17000">
                  <a:srgbClr val="4E753B">
                    <a:alpha val="30000"/>
                  </a:srgbClr>
                </a:gs>
                <a:gs pos="0">
                  <a:srgbClr val="4E753B">
                    <a:alpha val="0"/>
                  </a:srgbClr>
                </a:gs>
                <a:gs pos="100000">
                  <a:srgbClr val="4E753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ctangle 68">
              <a:extLst>
                <a:ext uri="{FF2B5EF4-FFF2-40B4-BE49-F238E27FC236}">
                  <a16:creationId xmlns:a16="http://schemas.microsoft.com/office/drawing/2014/main" id="{84A030F3-BE78-4FFB-8EFD-5023A1D0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511" y="4574743"/>
              <a:ext cx="1273105" cy="9233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5400" b="1" kern="2000" dirty="0">
                  <a:solidFill>
                    <a:srgbClr val="BD934E"/>
                  </a:solidFill>
                  <a:sym typeface="Bebas Neue" charset="0"/>
                </a:rPr>
                <a:t>30</a:t>
              </a:r>
              <a:r>
                <a:rPr lang="en-US" sz="2800" b="1" kern="2000" dirty="0">
                  <a:solidFill>
                    <a:srgbClr val="BD934E"/>
                  </a:solidFill>
                  <a:sym typeface="Bebas Neue" charset="0"/>
                </a:rPr>
                <a:t>%</a:t>
              </a:r>
              <a:endParaRPr lang="en-US" sz="6600" b="1" kern="2000" dirty="0">
                <a:solidFill>
                  <a:srgbClr val="BD934E"/>
                </a:solidFill>
                <a:sym typeface="Bebas Neue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39FDD1-10A5-4E57-85EC-960E29C334A3}"/>
              </a:ext>
            </a:extLst>
          </p:cNvPr>
          <p:cNvGrpSpPr/>
          <p:nvPr/>
        </p:nvGrpSpPr>
        <p:grpSpPr>
          <a:xfrm>
            <a:off x="4585055" y="3166858"/>
            <a:ext cx="2702582" cy="2588466"/>
            <a:chOff x="4585055" y="3357358"/>
            <a:chExt cx="2702582" cy="258846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E4C918-516E-43E7-94CF-DC08B454CCA3}"/>
                </a:ext>
              </a:extLst>
            </p:cNvPr>
            <p:cNvSpPr/>
            <p:nvPr/>
          </p:nvSpPr>
          <p:spPr>
            <a:xfrm>
              <a:off x="4585055" y="3357358"/>
              <a:ext cx="2702582" cy="2588466"/>
            </a:xfrm>
            <a:prstGeom prst="rect">
              <a:avLst/>
            </a:prstGeom>
            <a:gradFill flip="none" rotWithShape="1">
              <a:gsLst>
                <a:gs pos="69000">
                  <a:srgbClr val="4E753B"/>
                </a:gs>
                <a:gs pos="36000">
                  <a:srgbClr val="4E753B">
                    <a:alpha val="70000"/>
                  </a:srgbClr>
                </a:gs>
                <a:gs pos="17000">
                  <a:srgbClr val="4E753B">
                    <a:alpha val="30000"/>
                  </a:srgbClr>
                </a:gs>
                <a:gs pos="0">
                  <a:srgbClr val="4E753B">
                    <a:alpha val="0"/>
                  </a:srgbClr>
                </a:gs>
                <a:gs pos="100000">
                  <a:srgbClr val="4E753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5AF9F6B3-D23B-46E4-A936-1F1633F79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78" y="3593776"/>
              <a:ext cx="1273105" cy="9233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5400" b="1" kern="2000" dirty="0">
                  <a:solidFill>
                    <a:srgbClr val="BD934E"/>
                  </a:solidFill>
                  <a:sym typeface="Bebas Neue" charset="0"/>
                </a:rPr>
                <a:t>40</a:t>
              </a:r>
              <a:r>
                <a:rPr lang="en-US" sz="2800" b="1" kern="2000" dirty="0">
                  <a:solidFill>
                    <a:srgbClr val="BD934E"/>
                  </a:solidFill>
                  <a:sym typeface="Bebas Neue" charset="0"/>
                </a:rPr>
                <a:t>%</a:t>
              </a:r>
              <a:endParaRPr lang="en-US" sz="6600" b="1" kern="2000" dirty="0">
                <a:solidFill>
                  <a:srgbClr val="BD934E"/>
                </a:solidFill>
                <a:sym typeface="Bebas Neue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D0A1F3-FA1E-4E8C-AA1B-B973BC10BEDE}"/>
              </a:ext>
            </a:extLst>
          </p:cNvPr>
          <p:cNvGrpSpPr/>
          <p:nvPr/>
        </p:nvGrpSpPr>
        <p:grpSpPr>
          <a:xfrm>
            <a:off x="8526704" y="2361293"/>
            <a:ext cx="2702582" cy="3580887"/>
            <a:chOff x="8526704" y="2361293"/>
            <a:chExt cx="2702582" cy="358088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824CE26-FC24-4AC7-BE4F-D9B3F687E80A}"/>
                </a:ext>
              </a:extLst>
            </p:cNvPr>
            <p:cNvSpPr/>
            <p:nvPr/>
          </p:nvSpPr>
          <p:spPr>
            <a:xfrm>
              <a:off x="8526704" y="2361293"/>
              <a:ext cx="2702582" cy="3580887"/>
            </a:xfrm>
            <a:prstGeom prst="rect">
              <a:avLst/>
            </a:prstGeom>
            <a:gradFill flip="none" rotWithShape="1">
              <a:gsLst>
                <a:gs pos="69000">
                  <a:srgbClr val="4E753B"/>
                </a:gs>
                <a:gs pos="36000">
                  <a:srgbClr val="4E753B">
                    <a:alpha val="70000"/>
                  </a:srgbClr>
                </a:gs>
                <a:gs pos="17000">
                  <a:srgbClr val="4E753B">
                    <a:alpha val="30000"/>
                  </a:srgbClr>
                </a:gs>
                <a:gs pos="0">
                  <a:srgbClr val="4E753B">
                    <a:alpha val="0"/>
                  </a:srgbClr>
                </a:gs>
                <a:gs pos="100000">
                  <a:srgbClr val="4E753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Rectangle 68">
              <a:extLst>
                <a:ext uri="{FF2B5EF4-FFF2-40B4-BE49-F238E27FC236}">
                  <a16:creationId xmlns:a16="http://schemas.microsoft.com/office/drawing/2014/main" id="{5230C952-2A0E-4D14-9569-C886DAC88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5820" y="2555535"/>
              <a:ext cx="1273105" cy="9233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5400" b="1" kern="2000" dirty="0">
                  <a:solidFill>
                    <a:srgbClr val="BD934E"/>
                  </a:solidFill>
                  <a:sym typeface="Bebas Neue" charset="0"/>
                </a:rPr>
                <a:t>80</a:t>
              </a:r>
              <a:r>
                <a:rPr lang="en-US" sz="2800" b="1" kern="2000" dirty="0">
                  <a:solidFill>
                    <a:srgbClr val="BD934E"/>
                  </a:solidFill>
                  <a:sym typeface="Bebas Neue" charset="0"/>
                </a:rPr>
                <a:t>%</a:t>
              </a:r>
              <a:endParaRPr lang="en-US" sz="6600" b="1" kern="2000" dirty="0">
                <a:solidFill>
                  <a:srgbClr val="BD934E"/>
                </a:solidFill>
                <a:sym typeface="Bebas Neue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E6D5103-FC22-4C51-854B-BAFE6C148D8D}"/>
              </a:ext>
            </a:extLst>
          </p:cNvPr>
          <p:cNvGrpSpPr/>
          <p:nvPr/>
        </p:nvGrpSpPr>
        <p:grpSpPr>
          <a:xfrm>
            <a:off x="4496465" y="1849277"/>
            <a:ext cx="2920335" cy="1001360"/>
            <a:chOff x="631600" y="2968693"/>
            <a:chExt cx="2920335" cy="100136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0D9D45C-DA9C-490C-A0C6-A6FE7A465AD3}"/>
                </a:ext>
              </a:extLst>
            </p:cNvPr>
            <p:cNvSpPr/>
            <p:nvPr/>
          </p:nvSpPr>
          <p:spPr>
            <a:xfrm>
              <a:off x="660882" y="3420992"/>
              <a:ext cx="2891053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106BE67-1E24-4918-B2A7-20CC0F10BAF0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6B46EA3-871D-45DB-8BB9-38CF56D7687D}"/>
              </a:ext>
            </a:extLst>
          </p:cNvPr>
          <p:cNvGrpSpPr/>
          <p:nvPr/>
        </p:nvGrpSpPr>
        <p:grpSpPr>
          <a:xfrm>
            <a:off x="668511" y="2810849"/>
            <a:ext cx="2822393" cy="1001360"/>
            <a:chOff x="631600" y="2968693"/>
            <a:chExt cx="2822393" cy="10013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3C9CB95-3705-4B6C-8150-8278ECF337FC}"/>
                </a:ext>
              </a:extLst>
            </p:cNvPr>
            <p:cNvSpPr/>
            <p:nvPr/>
          </p:nvSpPr>
          <p:spPr>
            <a:xfrm>
              <a:off x="660882" y="3420992"/>
              <a:ext cx="2793111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B563BFB-377D-49C7-877B-4DA0B8768630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A476053-11D4-457D-906C-1435468DA438}"/>
              </a:ext>
            </a:extLst>
          </p:cNvPr>
          <p:cNvGrpSpPr/>
          <p:nvPr/>
        </p:nvGrpSpPr>
        <p:grpSpPr>
          <a:xfrm>
            <a:off x="8382229" y="1081835"/>
            <a:ext cx="2847057" cy="1001360"/>
            <a:chOff x="631600" y="2968693"/>
            <a:chExt cx="2847057" cy="100136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6D60D25-77FA-4000-80C6-0C5FD125BA97}"/>
                </a:ext>
              </a:extLst>
            </p:cNvPr>
            <p:cNvSpPr/>
            <p:nvPr/>
          </p:nvSpPr>
          <p:spPr>
            <a:xfrm>
              <a:off x="660882" y="3420992"/>
              <a:ext cx="2817775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AE9D056-4EED-43A4-8D76-1232E8EF41CF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DB3A539-256E-4EAF-800B-2BD2B6B1CA4A}"/>
              </a:ext>
            </a:extLst>
          </p:cNvPr>
          <p:cNvSpPr/>
          <p:nvPr/>
        </p:nvSpPr>
        <p:spPr>
          <a:xfrm>
            <a:off x="480430" y="2895600"/>
            <a:ext cx="11254370" cy="3295942"/>
          </a:xfrm>
          <a:custGeom>
            <a:avLst/>
            <a:gdLst>
              <a:gd name="connsiteX0" fmla="*/ 0 w 7048500"/>
              <a:gd name="connsiteY0" fmla="*/ 2209800 h 2209800"/>
              <a:gd name="connsiteX1" fmla="*/ 1706880 w 7048500"/>
              <a:gd name="connsiteY1" fmla="*/ 1737360 h 2209800"/>
              <a:gd name="connsiteX2" fmla="*/ 2400300 w 7048500"/>
              <a:gd name="connsiteY2" fmla="*/ 1737360 h 2209800"/>
              <a:gd name="connsiteX3" fmla="*/ 4114800 w 7048500"/>
              <a:gd name="connsiteY3" fmla="*/ 1104900 h 2209800"/>
              <a:gd name="connsiteX4" fmla="*/ 4892040 w 7048500"/>
              <a:gd name="connsiteY4" fmla="*/ 1104900 h 2209800"/>
              <a:gd name="connsiteX5" fmla="*/ 7048500 w 7048500"/>
              <a:gd name="connsiteY5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2209800">
                <a:moveTo>
                  <a:pt x="0" y="2209800"/>
                </a:moveTo>
                <a:lnTo>
                  <a:pt x="1706880" y="1737360"/>
                </a:lnTo>
                <a:lnTo>
                  <a:pt x="2400300" y="1737360"/>
                </a:lnTo>
                <a:lnTo>
                  <a:pt x="4114800" y="1104900"/>
                </a:lnTo>
                <a:lnTo>
                  <a:pt x="4892040" y="1104900"/>
                </a:lnTo>
                <a:lnTo>
                  <a:pt x="7048500" y="0"/>
                </a:lnTo>
              </a:path>
            </a:pathLst>
          </a:custGeom>
          <a:ln w="28575">
            <a:gradFill flip="none" rotWithShape="1">
              <a:gsLst>
                <a:gs pos="12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4B080B-925A-A54C-A477-1B449C6CB0ED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B1E150A8-8CFF-0248-9E32-00FF7A88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D7162B-34FF-44F3-96AC-182021F9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83" y="1394957"/>
            <a:ext cx="10485035" cy="367052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6521E2-F7B9-4117-B1E1-7F4AC410006F}"/>
              </a:ext>
            </a:extLst>
          </p:cNvPr>
          <p:cNvGrpSpPr/>
          <p:nvPr/>
        </p:nvGrpSpPr>
        <p:grpSpPr>
          <a:xfrm>
            <a:off x="1364344" y="3285865"/>
            <a:ext cx="2598056" cy="2969078"/>
            <a:chOff x="1364344" y="3285865"/>
            <a:chExt cx="2598056" cy="296907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7F73576-0577-4B02-99E2-62BB2972316D}"/>
                </a:ext>
              </a:extLst>
            </p:cNvPr>
            <p:cNvSpPr/>
            <p:nvPr/>
          </p:nvSpPr>
          <p:spPr>
            <a:xfrm>
              <a:off x="1364344" y="3285865"/>
              <a:ext cx="2598056" cy="2969078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3B3D359-A6B0-4E18-981E-595A4A3F1AD8}"/>
                </a:ext>
              </a:extLst>
            </p:cNvPr>
            <p:cNvSpPr/>
            <p:nvPr/>
          </p:nvSpPr>
          <p:spPr>
            <a:xfrm>
              <a:off x="1625601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649D9AB-8470-4910-8881-4E4CD3E6A36B}"/>
                </a:ext>
              </a:extLst>
            </p:cNvPr>
            <p:cNvGrpSpPr/>
            <p:nvPr/>
          </p:nvGrpSpPr>
          <p:grpSpPr>
            <a:xfrm>
              <a:off x="1982334" y="3538277"/>
              <a:ext cx="1362076" cy="1362076"/>
              <a:chOff x="1915887" y="3824515"/>
              <a:chExt cx="1494970" cy="1494970"/>
            </a:xfrm>
          </p:grpSpPr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48765CBD-4E40-4191-A826-EE8FCBB7F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8890" y="4227518"/>
                <a:ext cx="688964" cy="688964"/>
              </a:xfrm>
              <a:prstGeom prst="rect">
                <a:avLst/>
              </a:prstGeom>
            </p:spPr>
          </p:pic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24E75F1-9C9C-4990-B7AD-997DF3546035}"/>
                  </a:ext>
                </a:extLst>
              </p:cNvPr>
              <p:cNvSpPr/>
              <p:nvPr/>
            </p:nvSpPr>
            <p:spPr>
              <a:xfrm>
                <a:off x="1915887" y="3824515"/>
                <a:ext cx="1494970" cy="1494970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D188C9-521B-4A50-A229-E9E903B745CD}"/>
              </a:ext>
            </a:extLst>
          </p:cNvPr>
          <p:cNvGrpSpPr/>
          <p:nvPr/>
        </p:nvGrpSpPr>
        <p:grpSpPr>
          <a:xfrm>
            <a:off x="4721907" y="3285865"/>
            <a:ext cx="2598056" cy="2969078"/>
            <a:chOff x="4688569" y="3285865"/>
            <a:chExt cx="2598056" cy="296907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77CDB13-2998-4A52-BF05-163B1272A2E9}"/>
                </a:ext>
              </a:extLst>
            </p:cNvPr>
            <p:cNvSpPr/>
            <p:nvPr/>
          </p:nvSpPr>
          <p:spPr>
            <a:xfrm>
              <a:off x="4688569" y="3285865"/>
              <a:ext cx="2598056" cy="2969078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B0888A7-9938-4488-8F33-0B77A7576837}"/>
                </a:ext>
              </a:extLst>
            </p:cNvPr>
            <p:cNvSpPr/>
            <p:nvPr/>
          </p:nvSpPr>
          <p:spPr>
            <a:xfrm>
              <a:off x="4949826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4406B1-43A4-4317-B2F5-29B878232F35}"/>
                </a:ext>
              </a:extLst>
            </p:cNvPr>
            <p:cNvGrpSpPr/>
            <p:nvPr/>
          </p:nvGrpSpPr>
          <p:grpSpPr>
            <a:xfrm>
              <a:off x="5306559" y="3538277"/>
              <a:ext cx="1362076" cy="1362076"/>
              <a:chOff x="5306559" y="3538277"/>
              <a:chExt cx="1362076" cy="136207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ED8E8E6-8CBB-4883-8806-4A155EABA535}"/>
                  </a:ext>
                </a:extLst>
              </p:cNvPr>
              <p:cNvSpPr/>
              <p:nvPr/>
            </p:nvSpPr>
            <p:spPr>
              <a:xfrm>
                <a:off x="5306559" y="3538277"/>
                <a:ext cx="1362076" cy="1362076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FDF1FDA8-1C5A-4C27-8CF3-72EEBA494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08400" y="3940118"/>
                <a:ext cx="558395" cy="558395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54A86C-D276-4C61-9F50-DC7A7CC68335}"/>
              </a:ext>
            </a:extLst>
          </p:cNvPr>
          <p:cNvGrpSpPr/>
          <p:nvPr/>
        </p:nvGrpSpPr>
        <p:grpSpPr>
          <a:xfrm>
            <a:off x="8079469" y="3285865"/>
            <a:ext cx="2598056" cy="2969078"/>
            <a:chOff x="8003269" y="3285865"/>
            <a:chExt cx="2598056" cy="29690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86B0503-21AA-4D10-97FF-925D68786D3D}"/>
                </a:ext>
              </a:extLst>
            </p:cNvPr>
            <p:cNvSpPr/>
            <p:nvPr/>
          </p:nvSpPr>
          <p:spPr>
            <a:xfrm>
              <a:off x="8003269" y="3285865"/>
              <a:ext cx="2598056" cy="2969078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E8A84AF-69AC-4EC7-B8D5-01C12246417F}"/>
                </a:ext>
              </a:extLst>
            </p:cNvPr>
            <p:cNvSpPr/>
            <p:nvPr/>
          </p:nvSpPr>
          <p:spPr>
            <a:xfrm>
              <a:off x="8264526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3E115F0-6D82-4CCE-B2DD-1B8315931823}"/>
                </a:ext>
              </a:extLst>
            </p:cNvPr>
            <p:cNvGrpSpPr/>
            <p:nvPr/>
          </p:nvGrpSpPr>
          <p:grpSpPr>
            <a:xfrm>
              <a:off x="8621259" y="3538277"/>
              <a:ext cx="1362076" cy="1362076"/>
              <a:chOff x="8621259" y="3538277"/>
              <a:chExt cx="1362076" cy="13620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E8A4418-B37D-41C2-A0FB-92EADA9F2DC6}"/>
                  </a:ext>
                </a:extLst>
              </p:cNvPr>
              <p:cNvSpPr/>
              <p:nvPr/>
            </p:nvSpPr>
            <p:spPr>
              <a:xfrm>
                <a:off x="8621259" y="3538277"/>
                <a:ext cx="1362076" cy="1362076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形 59">
                <a:extLst>
                  <a:ext uri="{FF2B5EF4-FFF2-40B4-BE49-F238E27FC236}">
                    <a16:creationId xmlns:a16="http://schemas.microsoft.com/office/drawing/2014/main" id="{886C8598-2B71-454E-A1DB-AC17060AB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13036" y="3982419"/>
                <a:ext cx="597571" cy="550755"/>
              </a:xfrm>
              <a:prstGeom prst="rect">
                <a:avLst/>
              </a:prstGeom>
            </p:spPr>
          </p:pic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4E7EF25-C4B2-504E-BB13-54AB5E536ACE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2" name="图片 21" descr="G:\2021\校庆\PPT\logo-08.pnglogo-08">
            <a:extLst>
              <a:ext uri="{FF2B5EF4-FFF2-40B4-BE49-F238E27FC236}">
                <a16:creationId xmlns:a16="http://schemas.microsoft.com/office/drawing/2014/main" id="{D3447DA7-A808-8849-8A98-5D3E00E311E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43694" y="3954254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317066" y="43255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7883386" y="3830906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CB6FE61-CAC3-42E5-B149-684F0277D7FA}"/>
              </a:ext>
            </a:extLst>
          </p:cNvPr>
          <p:cNvSpPr/>
          <p:nvPr/>
        </p:nvSpPr>
        <p:spPr>
          <a:xfrm>
            <a:off x="0" y="2453998"/>
            <a:ext cx="12192000" cy="548646"/>
          </a:xfrm>
          <a:custGeom>
            <a:avLst/>
            <a:gdLst>
              <a:gd name="connsiteX0" fmla="*/ 0 w 12192000"/>
              <a:gd name="connsiteY0" fmla="*/ 1272555 h 1310665"/>
              <a:gd name="connsiteX1" fmla="*/ 2260600 w 12192000"/>
              <a:gd name="connsiteY1" fmla="*/ 27955 h 1310665"/>
              <a:gd name="connsiteX2" fmla="*/ 6946900 w 12192000"/>
              <a:gd name="connsiteY2" fmla="*/ 1310655 h 1310665"/>
              <a:gd name="connsiteX3" fmla="*/ 9918700 w 12192000"/>
              <a:gd name="connsiteY3" fmla="*/ 2555 h 1310665"/>
              <a:gd name="connsiteX4" fmla="*/ 12192000 w 12192000"/>
              <a:gd name="connsiteY4" fmla="*/ 1043955 h 13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10665">
                <a:moveTo>
                  <a:pt x="0" y="1272555"/>
                </a:moveTo>
                <a:cubicBezTo>
                  <a:pt x="551391" y="647080"/>
                  <a:pt x="1102783" y="21605"/>
                  <a:pt x="2260600" y="27955"/>
                </a:cubicBezTo>
                <a:cubicBezTo>
                  <a:pt x="3418417" y="34305"/>
                  <a:pt x="5670550" y="1314888"/>
                  <a:pt x="6946900" y="1310655"/>
                </a:cubicBezTo>
                <a:cubicBezTo>
                  <a:pt x="8223250" y="1306422"/>
                  <a:pt x="9044517" y="47005"/>
                  <a:pt x="9918700" y="2555"/>
                </a:cubicBezTo>
                <a:cubicBezTo>
                  <a:pt x="10792883" y="-41895"/>
                  <a:pt x="11492441" y="501030"/>
                  <a:pt x="12192000" y="1043955"/>
                </a:cubicBezTo>
              </a:path>
            </a:pathLst>
          </a:custGeom>
          <a:noFill/>
          <a:ln w="635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E188420-920B-4379-BB10-35DB8B9D7E50}"/>
              </a:ext>
            </a:extLst>
          </p:cNvPr>
          <p:cNvSpPr/>
          <p:nvPr/>
        </p:nvSpPr>
        <p:spPr>
          <a:xfrm>
            <a:off x="-12700" y="2360195"/>
            <a:ext cx="12204700" cy="883499"/>
          </a:xfrm>
          <a:custGeom>
            <a:avLst/>
            <a:gdLst>
              <a:gd name="connsiteX0" fmla="*/ 0 w 12204700"/>
              <a:gd name="connsiteY0" fmla="*/ 432766 h 1455200"/>
              <a:gd name="connsiteX1" fmla="*/ 3543300 w 12204700"/>
              <a:gd name="connsiteY1" fmla="*/ 1448766 h 1455200"/>
              <a:gd name="connsiteX2" fmla="*/ 8115300 w 12204700"/>
              <a:gd name="connsiteY2" fmla="*/ 966 h 1455200"/>
              <a:gd name="connsiteX3" fmla="*/ 10807700 w 12204700"/>
              <a:gd name="connsiteY3" fmla="*/ 1207466 h 1455200"/>
              <a:gd name="connsiteX4" fmla="*/ 12204700 w 12204700"/>
              <a:gd name="connsiteY4" fmla="*/ 115266 h 1455200"/>
              <a:gd name="connsiteX0" fmla="*/ 0 w 12204700"/>
              <a:gd name="connsiteY0" fmla="*/ 433131 h 1498217"/>
              <a:gd name="connsiteX1" fmla="*/ 3860800 w 12204700"/>
              <a:gd name="connsiteY1" fmla="*/ 1492204 h 1498217"/>
              <a:gd name="connsiteX2" fmla="*/ 8115300 w 12204700"/>
              <a:gd name="connsiteY2" fmla="*/ 1331 h 1498217"/>
              <a:gd name="connsiteX3" fmla="*/ 10807700 w 12204700"/>
              <a:gd name="connsiteY3" fmla="*/ 1207831 h 1498217"/>
              <a:gd name="connsiteX4" fmla="*/ 12204700 w 12204700"/>
              <a:gd name="connsiteY4" fmla="*/ 115631 h 149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498217">
                <a:moveTo>
                  <a:pt x="0" y="433131"/>
                </a:moveTo>
                <a:cubicBezTo>
                  <a:pt x="1095375" y="977114"/>
                  <a:pt x="2508250" y="1564171"/>
                  <a:pt x="3860800" y="1492204"/>
                </a:cubicBezTo>
                <a:cubicBezTo>
                  <a:pt x="5213350" y="1420237"/>
                  <a:pt x="6957483" y="48726"/>
                  <a:pt x="8115300" y="1331"/>
                </a:cubicBezTo>
                <a:cubicBezTo>
                  <a:pt x="9273117" y="-46064"/>
                  <a:pt x="10126133" y="1188781"/>
                  <a:pt x="10807700" y="1207831"/>
                </a:cubicBezTo>
                <a:cubicBezTo>
                  <a:pt x="11489267" y="1226881"/>
                  <a:pt x="11846983" y="671256"/>
                  <a:pt x="12204700" y="115631"/>
                </a:cubicBezTo>
              </a:path>
            </a:pathLst>
          </a:custGeom>
          <a:noFill/>
          <a:ln w="635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B2BD327-82C8-45B5-B2BF-467DEB23D38B}"/>
              </a:ext>
            </a:extLst>
          </p:cNvPr>
          <p:cNvSpPr/>
          <p:nvPr/>
        </p:nvSpPr>
        <p:spPr>
          <a:xfrm>
            <a:off x="1309072" y="1934918"/>
            <a:ext cx="1734052" cy="17340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65FD8E3-DC49-431E-B37A-D0E119DCB714}"/>
              </a:ext>
            </a:extLst>
          </p:cNvPr>
          <p:cNvSpPr/>
          <p:nvPr/>
        </p:nvSpPr>
        <p:spPr>
          <a:xfrm>
            <a:off x="4882444" y="2136897"/>
            <a:ext cx="1734052" cy="173405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87EC077-A504-4A34-A05F-EE41C08FBF21}"/>
              </a:ext>
            </a:extLst>
          </p:cNvPr>
          <p:cNvSpPr/>
          <p:nvPr/>
        </p:nvSpPr>
        <p:spPr>
          <a:xfrm>
            <a:off x="8448764" y="1642288"/>
            <a:ext cx="1734052" cy="173405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105E1B-CA59-0B40-9377-992228F49DC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6B32E32-2736-2943-8230-D6070386E0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F5B94C28-2F85-44F2-9861-F659B53BFA1D}"/>
              </a:ext>
            </a:extLst>
          </p:cNvPr>
          <p:cNvSpPr/>
          <p:nvPr/>
        </p:nvSpPr>
        <p:spPr>
          <a:xfrm rot="10800000">
            <a:off x="2952749" y="1733550"/>
            <a:ext cx="8412136" cy="4248146"/>
          </a:xfrm>
          <a:prstGeom prst="rect">
            <a:avLst/>
          </a:prstGeom>
          <a:solidFill>
            <a:srgbClr val="4E753B"/>
          </a:solidFill>
          <a:ln>
            <a:noFill/>
          </a:ln>
          <a:effectLst>
            <a:outerShdw blurRad="152400" dist="38100" dir="2700000" sx="102000" sy="102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2F0CA239-F681-4041-98E2-F6462933C8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87899" y="2353441"/>
            <a:ext cx="466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0" b="1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>
                <a:gradFill flip="none" rotWithShape="1">
                  <a:gsLst>
                    <a:gs pos="0">
                      <a:srgbClr val="B88F4D"/>
                    </a:gs>
                    <a:gs pos="79000">
                      <a:srgbClr val="B88F4D">
                        <a:alpha val="0"/>
                      </a:srgbClr>
                    </a:gs>
                  </a:gsLst>
                  <a:lin ang="5400000" scaled="0"/>
                  <a:tileRect/>
                </a:gradFill>
                <a:sym typeface="+mn-lt"/>
              </a:rPr>
              <a:t>CONTACT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AF3180-2EBE-4C49-8EEC-D9E5EC380A1D}"/>
              </a:ext>
            </a:extLst>
          </p:cNvPr>
          <p:cNvGrpSpPr/>
          <p:nvPr/>
        </p:nvGrpSpPr>
        <p:grpSpPr>
          <a:xfrm>
            <a:off x="5442857" y="3460769"/>
            <a:ext cx="4129333" cy="733804"/>
            <a:chOff x="5442857" y="3460769"/>
            <a:chExt cx="4129333" cy="733804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8588F32-8777-463D-AC79-5D34498E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2857" y="3574143"/>
              <a:ext cx="522514" cy="522514"/>
            </a:xfrm>
            <a:prstGeom prst="rect">
              <a:avLst/>
            </a:prstGeom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C5F5E38-1B74-4D9A-808D-B49ACBE7BF5A}"/>
                </a:ext>
              </a:extLst>
            </p:cNvPr>
            <p:cNvGrpSpPr/>
            <p:nvPr/>
          </p:nvGrpSpPr>
          <p:grpSpPr>
            <a:xfrm>
              <a:off x="6244608" y="3460769"/>
              <a:ext cx="3327582" cy="733804"/>
              <a:chOff x="792790" y="5166077"/>
              <a:chExt cx="3327582" cy="733804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23B8B04-4A4E-4B2D-BECC-A39788B0343A}"/>
                  </a:ext>
                </a:extLst>
              </p:cNvPr>
              <p:cNvSpPr/>
              <p:nvPr/>
            </p:nvSpPr>
            <p:spPr>
              <a:xfrm>
                <a:off x="792790" y="5590886"/>
                <a:ext cx="332758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F833E2D-9F60-4FF7-B3D4-A8D99014ACB3}"/>
                  </a:ext>
                </a:extLst>
              </p:cNvPr>
              <p:cNvSpPr/>
              <p:nvPr/>
            </p:nvSpPr>
            <p:spPr>
              <a:xfrm>
                <a:off x="807100" y="51660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C81F15-9D3E-4082-AB09-9E0D1478856B}"/>
              </a:ext>
            </a:extLst>
          </p:cNvPr>
          <p:cNvGrpSpPr/>
          <p:nvPr/>
        </p:nvGrpSpPr>
        <p:grpSpPr>
          <a:xfrm>
            <a:off x="5465749" y="4538455"/>
            <a:ext cx="4357701" cy="733804"/>
            <a:chOff x="5465749" y="4678155"/>
            <a:chExt cx="4357701" cy="733804"/>
          </a:xfrm>
        </p:grpSpPr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98E0954-DF21-4997-82D2-4E4FE1D2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5749" y="4824524"/>
              <a:ext cx="517731" cy="455502"/>
            </a:xfrm>
            <a:prstGeom prst="rect">
              <a:avLst/>
            </a:pr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1C203F5-2801-4EB1-A4D1-B72AC2D24DA8}"/>
                </a:ext>
              </a:extLst>
            </p:cNvPr>
            <p:cNvGrpSpPr/>
            <p:nvPr/>
          </p:nvGrpSpPr>
          <p:grpSpPr>
            <a:xfrm>
              <a:off x="6244608" y="4678155"/>
              <a:ext cx="3578842" cy="733804"/>
              <a:chOff x="792790" y="5166077"/>
              <a:chExt cx="3578842" cy="733804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238453-BAF1-48F0-AA57-430ADC00D7B6}"/>
                  </a:ext>
                </a:extLst>
              </p:cNvPr>
              <p:cNvSpPr/>
              <p:nvPr/>
            </p:nvSpPr>
            <p:spPr>
              <a:xfrm>
                <a:off x="792790" y="5590886"/>
                <a:ext cx="357884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B299BCD-1545-42FC-8B5B-73B36EBAB1BC}"/>
                  </a:ext>
                </a:extLst>
              </p:cNvPr>
              <p:cNvSpPr/>
              <p:nvPr/>
            </p:nvSpPr>
            <p:spPr>
              <a:xfrm>
                <a:off x="807100" y="51660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4D32F57-4B95-482C-95ED-45538437C19D}"/>
              </a:ext>
            </a:extLst>
          </p:cNvPr>
          <p:cNvSpPr/>
          <p:nvPr/>
        </p:nvSpPr>
        <p:spPr>
          <a:xfrm>
            <a:off x="1585345" y="2275994"/>
            <a:ext cx="3023903" cy="3705701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FBF460-6517-384E-82F0-51F2B8988F7C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6F639D39-CF64-314A-940A-693DB5909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sp>
        <p:nvSpPr>
          <p:cNvPr id="329" name="文本框 328">
            <a:extLst>
              <a:ext uri="{FF2B5EF4-FFF2-40B4-BE49-F238E27FC236}">
                <a16:creationId xmlns:a16="http://schemas.microsoft.com/office/drawing/2014/main" id="{67DFB539-ACB0-4A08-8F12-295BBF16E37B}"/>
              </a:ext>
            </a:extLst>
          </p:cNvPr>
          <p:cNvSpPr txBox="1"/>
          <p:nvPr/>
        </p:nvSpPr>
        <p:spPr>
          <a:xfrm>
            <a:off x="3860802" y="2464708"/>
            <a:ext cx="4557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endParaRPr lang="zh-CN" altLang="en-US" sz="7200" b="1" dirty="0">
              <a:solidFill>
                <a:srgbClr val="BD9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3040D19F-1731-E446-87D7-F4F43656F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3429000"/>
            <a:ext cx="4969763" cy="10313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17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8F8EDADD-3801-415A-90F7-19DD582A3475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8C9EFED1-BDD0-4969-82AD-42AB21BEECA6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336" name="图片 335" descr="G:\2021\校庆\PPT\logo-08.pnglogo-08">
              <a:extLst>
                <a:ext uri="{FF2B5EF4-FFF2-40B4-BE49-F238E27FC236}">
                  <a16:creationId xmlns:a16="http://schemas.microsoft.com/office/drawing/2014/main" id="{41462BAA-4F51-4ADB-A058-860700744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337" name="文本框 336">
            <a:extLst>
              <a:ext uri="{FF2B5EF4-FFF2-40B4-BE49-F238E27FC236}">
                <a16:creationId xmlns:a16="http://schemas.microsoft.com/office/drawing/2014/main" id="{A7848B5D-F1C1-45AC-936C-5F176064C28B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2CFD989A-FB09-4D0D-AAD3-CF6927D8B081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1D8EC9ED-FBF5-448F-B35C-B4C688D00B54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/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/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96F0EE23-677E-4B7F-B722-493C70ED88B3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60D67D85-59CE-413E-B69E-AFE95472A521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124F71A9-B98E-4645-B2C7-B5C29E997E4D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BE133F3C-F1D9-4451-BE9F-5402EB4AC317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EC2CEBDC-DA54-4D03-9E02-DD23EBB8690D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45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7B5D513-C502-419D-BBBF-A3E68CE960AF}"/>
              </a:ext>
            </a:extLst>
          </p:cNvPr>
          <p:cNvGrpSpPr/>
          <p:nvPr/>
        </p:nvGrpSpPr>
        <p:grpSpPr>
          <a:xfrm>
            <a:off x="3175000" y="655270"/>
            <a:ext cx="5842000" cy="1349762"/>
            <a:chOff x="3175000" y="706070"/>
            <a:chExt cx="5842000" cy="1349762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F67129EA-BCC9-4320-B759-3DAA786FB0F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175000" y="706070"/>
              <a:ext cx="584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0" dirty="0">
                  <a:gradFill flip="none" rotWithShape="1">
                    <a:gsLst>
                      <a:gs pos="0">
                        <a:srgbClr val="B88F4D">
                          <a:alpha val="20000"/>
                        </a:srgbClr>
                      </a:gs>
                      <a:gs pos="7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sym typeface="+mn-lt"/>
                </a:rPr>
                <a:t>CONTENT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0F1A2A86-21CC-48DC-A600-A85B61A21F6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635500" y="1257300"/>
              <a:ext cx="2921000" cy="79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44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目录</a:t>
              </a:r>
              <a:endParaRPr lang="en-US" altLang="zh-CN" sz="44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827FE9-6B6E-4B2B-8918-8843FA87C5CC}"/>
              </a:ext>
            </a:extLst>
          </p:cNvPr>
          <p:cNvGrpSpPr/>
          <p:nvPr/>
        </p:nvGrpSpPr>
        <p:grpSpPr>
          <a:xfrm>
            <a:off x="902225" y="2442820"/>
            <a:ext cx="4939774" cy="1240790"/>
            <a:chOff x="932815" y="2457450"/>
            <a:chExt cx="4939774" cy="1240790"/>
          </a:xfrm>
        </p:grpSpPr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DBCE4B9C-5E02-49DF-A513-6BBC4465DA7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443892" y="2554631"/>
              <a:ext cx="3428697" cy="103934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3C178C-9A6E-4705-9CC4-FF6FF3283B04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DBD759-4A4E-460E-A61F-AA17EC219E0C}"/>
              </a:ext>
            </a:extLst>
          </p:cNvPr>
          <p:cNvGrpSpPr/>
          <p:nvPr/>
        </p:nvGrpSpPr>
        <p:grpSpPr>
          <a:xfrm>
            <a:off x="6274325" y="2442820"/>
            <a:ext cx="5384276" cy="1240790"/>
            <a:chOff x="932815" y="2457450"/>
            <a:chExt cx="5384276" cy="1240790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0A26A724-3268-4CDF-871D-8B952AEE226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5DAA1C5-234E-44EC-8495-FCAE51813E97}"/>
                </a:ext>
              </a:extLst>
            </p:cNvPr>
            <p:cNvSpPr/>
            <p:nvPr/>
          </p:nvSpPr>
          <p:spPr>
            <a:xfrm>
              <a:off x="2443892" y="265818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A95E87F-369A-48AD-9A68-AFD70457815F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8CE013-3FBF-4CC2-8684-5708C938BD58}"/>
              </a:ext>
            </a:extLst>
          </p:cNvPr>
          <p:cNvGrpSpPr/>
          <p:nvPr/>
        </p:nvGrpSpPr>
        <p:grpSpPr>
          <a:xfrm>
            <a:off x="902225" y="4119220"/>
            <a:ext cx="5107096" cy="1240790"/>
            <a:chOff x="932815" y="2457450"/>
            <a:chExt cx="5107096" cy="1240790"/>
          </a:xfrm>
        </p:grpSpPr>
        <p:sp>
          <p:nvSpPr>
            <p:cNvPr id="48" name="TextBox 2">
              <a:extLst>
                <a:ext uri="{FF2B5EF4-FFF2-40B4-BE49-F238E27FC236}">
                  <a16:creationId xmlns:a16="http://schemas.microsoft.com/office/drawing/2014/main" id="{1DD04687-3FE5-4A6A-9EA0-7F68C5C94A0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E523D00-E88A-4842-8617-340BC7292477}"/>
                </a:ext>
              </a:extLst>
            </p:cNvPr>
            <p:cNvSpPr/>
            <p:nvPr/>
          </p:nvSpPr>
          <p:spPr>
            <a:xfrm>
              <a:off x="2443892" y="2643530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D0A1D94-3C10-4239-8883-6C12EFF3E28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616951-E649-4E62-A078-E274BAA0F238}"/>
              </a:ext>
            </a:extLst>
          </p:cNvPr>
          <p:cNvGrpSpPr/>
          <p:nvPr/>
        </p:nvGrpSpPr>
        <p:grpSpPr>
          <a:xfrm>
            <a:off x="6274325" y="4119220"/>
            <a:ext cx="5384276" cy="1240790"/>
            <a:chOff x="932815" y="2457450"/>
            <a:chExt cx="5384276" cy="1240790"/>
          </a:xfrm>
        </p:grpSpPr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563437C7-326B-40A3-A33B-B2D531D5B8B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90DCA6-D16A-41B0-8869-B2167331CE25}"/>
                </a:ext>
              </a:extLst>
            </p:cNvPr>
            <p:cNvSpPr/>
            <p:nvPr/>
          </p:nvSpPr>
          <p:spPr>
            <a:xfrm>
              <a:off x="2443893" y="2617553"/>
              <a:ext cx="3873198" cy="8647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3B0E60C-3F5B-4864-9425-4B7A78789B4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F996A4-A373-4DF0-AA79-6D4C7F2A521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6" name="Group 205">
              <a:extLst>
                <a:ext uri="{FF2B5EF4-FFF2-40B4-BE49-F238E27FC236}">
                  <a16:creationId xmlns:a16="http://schemas.microsoft.com/office/drawing/2014/main" id="{894A2A59-A97E-4A34-82C4-7495B403C97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39" name="Line 5">
                <a:extLst>
                  <a:ext uri="{FF2B5EF4-FFF2-40B4-BE49-F238E27FC236}">
                    <a16:creationId xmlns:a16="http://schemas.microsoft.com/office/drawing/2014/main" id="{1317EE7F-11E0-4216-B49E-908FCBFE0F4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DC30C10D-6389-47E4-9DDE-E612EA2784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CBEA6351-AF01-4124-B9DE-1C9A02A295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D7DC8AAF-7032-4F79-88B5-BC45D9AD1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DD069CD3-3AEC-49CD-9741-8C16063AE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92CF987C-674B-4C12-83AB-0F699084D7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5F9341D-AA06-4B14-839C-FE17DB5FF5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45337A32-E810-44ED-B512-A1BF9DB652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B9EEC50B-C005-4358-A298-F72B598B0F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B17BDB8F-05F5-407F-8902-22ACBB26F9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1EF5A537-0A8C-4024-B8F6-B4948DC3F5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6">
                <a:extLst>
                  <a:ext uri="{FF2B5EF4-FFF2-40B4-BE49-F238E27FC236}">
                    <a16:creationId xmlns:a16="http://schemas.microsoft.com/office/drawing/2014/main" id="{47425693-1F92-40CD-8184-6E6A5AD230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2BA33F32-BE47-4105-B6B3-13FB0E161D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27E62B9C-9408-4DCF-9C25-6650BC34CB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50672877-2E1D-45DF-8BFC-5D38CB60A9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3658BE0C-0273-4C4D-BBE1-FCC3643EB0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CF7ABDF2-67E9-49F4-8715-67076E6DAB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10A5C417-BDA2-4530-93A7-2E01614385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F3EA1DAF-34A8-4002-BE22-F55F7FB8C6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D464566C-8470-43E5-AE9E-163A28068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8A823C16-8937-4485-B637-0FF8B7B03D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AE615BC8-A974-4058-989C-5BC02F6A3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9A09A608-6645-4BEE-8066-1D19432FE4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BE76943-444F-468C-AA02-0F82B30941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6B1B18-7063-4B3A-A02D-397D50FE58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21FBA7DD-8F76-48DB-9E39-3F9EF310EC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3E29D8AD-BA10-4561-A575-41EAEC7EFB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E8216AB-2DB4-4FA1-8AF2-EA27EFD416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AA9089AD-F15A-41F9-BD09-E2A03D14A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B988DD0E-5DEC-4BBF-A629-FBDBAF097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CBF95662-8556-40A6-86BE-E62734DD52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6">
                <a:extLst>
                  <a:ext uri="{FF2B5EF4-FFF2-40B4-BE49-F238E27FC236}">
                    <a16:creationId xmlns:a16="http://schemas.microsoft.com/office/drawing/2014/main" id="{3954A669-9298-4E6E-BE2B-60D831F1C2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7">
                <a:extLst>
                  <a:ext uri="{FF2B5EF4-FFF2-40B4-BE49-F238E27FC236}">
                    <a16:creationId xmlns:a16="http://schemas.microsoft.com/office/drawing/2014/main" id="{B7BDA0A5-7455-4B8E-8014-0E08361317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7CEF8DA5-A5CD-429B-81B4-E80B9DAA3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9">
                <a:extLst>
                  <a:ext uri="{FF2B5EF4-FFF2-40B4-BE49-F238E27FC236}">
                    <a16:creationId xmlns:a16="http://schemas.microsoft.com/office/drawing/2014/main" id="{7F1D5FFB-CA4B-4762-919E-E3C9833E46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40">
                <a:extLst>
                  <a:ext uri="{FF2B5EF4-FFF2-40B4-BE49-F238E27FC236}">
                    <a16:creationId xmlns:a16="http://schemas.microsoft.com/office/drawing/2014/main" id="{AC91EC04-31EB-40D3-8887-7E91161B75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41">
                <a:extLst>
                  <a:ext uri="{FF2B5EF4-FFF2-40B4-BE49-F238E27FC236}">
                    <a16:creationId xmlns:a16="http://schemas.microsoft.com/office/drawing/2014/main" id="{DD5F0235-742E-4EEB-A7D7-3EFBF1F280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42">
                <a:extLst>
                  <a:ext uri="{FF2B5EF4-FFF2-40B4-BE49-F238E27FC236}">
                    <a16:creationId xmlns:a16="http://schemas.microsoft.com/office/drawing/2014/main" id="{FFFD4079-C626-44FE-B1FA-065ED090D7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43">
                <a:extLst>
                  <a:ext uri="{FF2B5EF4-FFF2-40B4-BE49-F238E27FC236}">
                    <a16:creationId xmlns:a16="http://schemas.microsoft.com/office/drawing/2014/main" id="{7ED175BC-3B1F-4373-843E-1D14529CCA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7B016897-DB78-4A8F-A2AB-CF6E2C54E6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45">
                <a:extLst>
                  <a:ext uri="{FF2B5EF4-FFF2-40B4-BE49-F238E27FC236}">
                    <a16:creationId xmlns:a16="http://schemas.microsoft.com/office/drawing/2014/main" id="{C1DC41C4-AA7C-42FF-8B6D-2CD591DBC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6">
                <a:extLst>
                  <a:ext uri="{FF2B5EF4-FFF2-40B4-BE49-F238E27FC236}">
                    <a16:creationId xmlns:a16="http://schemas.microsoft.com/office/drawing/2014/main" id="{0874BB08-1C92-49AC-886D-E7BE972A5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7">
                <a:extLst>
                  <a:ext uri="{FF2B5EF4-FFF2-40B4-BE49-F238E27FC236}">
                    <a16:creationId xmlns:a16="http://schemas.microsoft.com/office/drawing/2014/main" id="{9EFF2532-5776-4351-8104-E29423E6CB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8">
                <a:extLst>
                  <a:ext uri="{FF2B5EF4-FFF2-40B4-BE49-F238E27FC236}">
                    <a16:creationId xmlns:a16="http://schemas.microsoft.com/office/drawing/2014/main" id="{3701EABA-A25A-4E7F-8267-BC3CFC96C3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9">
                <a:extLst>
                  <a:ext uri="{FF2B5EF4-FFF2-40B4-BE49-F238E27FC236}">
                    <a16:creationId xmlns:a16="http://schemas.microsoft.com/office/drawing/2014/main" id="{6F685D47-232A-4095-9EF4-98421AA75E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50">
                <a:extLst>
                  <a:ext uri="{FF2B5EF4-FFF2-40B4-BE49-F238E27FC236}">
                    <a16:creationId xmlns:a16="http://schemas.microsoft.com/office/drawing/2014/main" id="{2AF8563F-FA28-466D-A484-06F193BDCC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51">
                <a:extLst>
                  <a:ext uri="{FF2B5EF4-FFF2-40B4-BE49-F238E27FC236}">
                    <a16:creationId xmlns:a16="http://schemas.microsoft.com/office/drawing/2014/main" id="{C3918D82-EAD9-4493-A744-8CDC4B91E1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52">
                <a:extLst>
                  <a:ext uri="{FF2B5EF4-FFF2-40B4-BE49-F238E27FC236}">
                    <a16:creationId xmlns:a16="http://schemas.microsoft.com/office/drawing/2014/main" id="{55153C55-F1CA-4FA3-9A6E-AF1F99503D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53">
                <a:extLst>
                  <a:ext uri="{FF2B5EF4-FFF2-40B4-BE49-F238E27FC236}">
                    <a16:creationId xmlns:a16="http://schemas.microsoft.com/office/drawing/2014/main" id="{B3429AD6-0ABA-4EEC-B852-5D2FA89EB1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A7F5B19F-59F0-4B1B-A264-831CF37D52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55">
                <a:extLst>
                  <a:ext uri="{FF2B5EF4-FFF2-40B4-BE49-F238E27FC236}">
                    <a16:creationId xmlns:a16="http://schemas.microsoft.com/office/drawing/2014/main" id="{24C7EB04-6C86-4B80-AA97-17443F8A6A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6">
                <a:extLst>
                  <a:ext uri="{FF2B5EF4-FFF2-40B4-BE49-F238E27FC236}">
                    <a16:creationId xmlns:a16="http://schemas.microsoft.com/office/drawing/2014/main" id="{51FA349A-7C6B-4EF0-B6D4-F4BE023358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7">
                <a:extLst>
                  <a:ext uri="{FF2B5EF4-FFF2-40B4-BE49-F238E27FC236}">
                    <a16:creationId xmlns:a16="http://schemas.microsoft.com/office/drawing/2014/main" id="{B4D28867-5445-4500-BE66-CD9BA766A8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8">
                <a:extLst>
                  <a:ext uri="{FF2B5EF4-FFF2-40B4-BE49-F238E27FC236}">
                    <a16:creationId xmlns:a16="http://schemas.microsoft.com/office/drawing/2014/main" id="{9BB4EDB7-AABD-47CE-8E83-CCC50EFE6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9">
                <a:extLst>
                  <a:ext uri="{FF2B5EF4-FFF2-40B4-BE49-F238E27FC236}">
                    <a16:creationId xmlns:a16="http://schemas.microsoft.com/office/drawing/2014/main" id="{5402C851-176A-4B4A-A9AF-98630DFDE5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60">
                <a:extLst>
                  <a:ext uri="{FF2B5EF4-FFF2-40B4-BE49-F238E27FC236}">
                    <a16:creationId xmlns:a16="http://schemas.microsoft.com/office/drawing/2014/main" id="{F488B694-1B3C-4936-A0DF-D2FBCBAB44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1">
                <a:extLst>
                  <a:ext uri="{FF2B5EF4-FFF2-40B4-BE49-F238E27FC236}">
                    <a16:creationId xmlns:a16="http://schemas.microsoft.com/office/drawing/2014/main" id="{4BE80488-C5ED-4BF6-9F70-BA305E3F6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62">
                <a:extLst>
                  <a:ext uri="{FF2B5EF4-FFF2-40B4-BE49-F238E27FC236}">
                    <a16:creationId xmlns:a16="http://schemas.microsoft.com/office/drawing/2014/main" id="{FF4A3B3D-6622-4275-8926-B0DDDCDC97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63">
                <a:extLst>
                  <a:ext uri="{FF2B5EF4-FFF2-40B4-BE49-F238E27FC236}">
                    <a16:creationId xmlns:a16="http://schemas.microsoft.com/office/drawing/2014/main" id="{FF07E996-D4A8-4967-8146-16ABAAC19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64">
                <a:extLst>
                  <a:ext uri="{FF2B5EF4-FFF2-40B4-BE49-F238E27FC236}">
                    <a16:creationId xmlns:a16="http://schemas.microsoft.com/office/drawing/2014/main" id="{4E9E6E37-669E-4982-ACB1-24647BFE9D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65">
                <a:extLst>
                  <a:ext uri="{FF2B5EF4-FFF2-40B4-BE49-F238E27FC236}">
                    <a16:creationId xmlns:a16="http://schemas.microsoft.com/office/drawing/2014/main" id="{BF86DDB7-ABA3-40A8-A54B-703C47F6C9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6">
                <a:extLst>
                  <a:ext uri="{FF2B5EF4-FFF2-40B4-BE49-F238E27FC236}">
                    <a16:creationId xmlns:a16="http://schemas.microsoft.com/office/drawing/2014/main" id="{89AD342D-FC4F-4199-9B6D-F82FEC8715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7">
                <a:extLst>
                  <a:ext uri="{FF2B5EF4-FFF2-40B4-BE49-F238E27FC236}">
                    <a16:creationId xmlns:a16="http://schemas.microsoft.com/office/drawing/2014/main" id="{F3BD9FDC-601E-4486-A6D0-6882C4676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8">
                <a:extLst>
                  <a:ext uri="{FF2B5EF4-FFF2-40B4-BE49-F238E27FC236}">
                    <a16:creationId xmlns:a16="http://schemas.microsoft.com/office/drawing/2014/main" id="{60176AC6-4E76-4076-9E5A-004B407DD0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9">
                <a:extLst>
                  <a:ext uri="{FF2B5EF4-FFF2-40B4-BE49-F238E27FC236}">
                    <a16:creationId xmlns:a16="http://schemas.microsoft.com/office/drawing/2014/main" id="{81DF5D87-DA7E-49B3-AB7C-57CE835E5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70">
                <a:extLst>
                  <a:ext uri="{FF2B5EF4-FFF2-40B4-BE49-F238E27FC236}">
                    <a16:creationId xmlns:a16="http://schemas.microsoft.com/office/drawing/2014/main" id="{A11C70A2-F012-4370-9CAC-E33034C351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71">
                <a:extLst>
                  <a:ext uri="{FF2B5EF4-FFF2-40B4-BE49-F238E27FC236}">
                    <a16:creationId xmlns:a16="http://schemas.microsoft.com/office/drawing/2014/main" id="{8A7D9F45-243D-4571-A391-A6E46DCA2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72">
                <a:extLst>
                  <a:ext uri="{FF2B5EF4-FFF2-40B4-BE49-F238E27FC236}">
                    <a16:creationId xmlns:a16="http://schemas.microsoft.com/office/drawing/2014/main" id="{F4FED0A3-C89B-4606-8736-317A762588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73">
                <a:extLst>
                  <a:ext uri="{FF2B5EF4-FFF2-40B4-BE49-F238E27FC236}">
                    <a16:creationId xmlns:a16="http://schemas.microsoft.com/office/drawing/2014/main" id="{07CB07F7-E535-42F9-85F8-11D8F0E054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74">
                <a:extLst>
                  <a:ext uri="{FF2B5EF4-FFF2-40B4-BE49-F238E27FC236}">
                    <a16:creationId xmlns:a16="http://schemas.microsoft.com/office/drawing/2014/main" id="{7797805E-7142-4EE7-B42E-030EF37656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75">
                <a:extLst>
                  <a:ext uri="{FF2B5EF4-FFF2-40B4-BE49-F238E27FC236}">
                    <a16:creationId xmlns:a16="http://schemas.microsoft.com/office/drawing/2014/main" id="{54BFFB0C-611C-4F21-BC6B-5DC78F3E60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6">
                <a:extLst>
                  <a:ext uri="{FF2B5EF4-FFF2-40B4-BE49-F238E27FC236}">
                    <a16:creationId xmlns:a16="http://schemas.microsoft.com/office/drawing/2014/main" id="{FF655E14-08E7-44CD-8E5C-BD2E3B5EC2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7">
                <a:extLst>
                  <a:ext uri="{FF2B5EF4-FFF2-40B4-BE49-F238E27FC236}">
                    <a16:creationId xmlns:a16="http://schemas.microsoft.com/office/drawing/2014/main" id="{127081A6-8949-4C9A-A07C-ED45E7E8AF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8">
                <a:extLst>
                  <a:ext uri="{FF2B5EF4-FFF2-40B4-BE49-F238E27FC236}">
                    <a16:creationId xmlns:a16="http://schemas.microsoft.com/office/drawing/2014/main" id="{F98AF011-6762-40FD-8C31-1C96F75147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9">
                <a:extLst>
                  <a:ext uri="{FF2B5EF4-FFF2-40B4-BE49-F238E27FC236}">
                    <a16:creationId xmlns:a16="http://schemas.microsoft.com/office/drawing/2014/main" id="{45B635E7-9115-4C87-B691-426CFEC5B6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80">
                <a:extLst>
                  <a:ext uri="{FF2B5EF4-FFF2-40B4-BE49-F238E27FC236}">
                    <a16:creationId xmlns:a16="http://schemas.microsoft.com/office/drawing/2014/main" id="{11326892-88BB-47AA-9F92-82ADDCFB5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81">
                <a:extLst>
                  <a:ext uri="{FF2B5EF4-FFF2-40B4-BE49-F238E27FC236}">
                    <a16:creationId xmlns:a16="http://schemas.microsoft.com/office/drawing/2014/main" id="{B0AC1734-2131-4530-A232-4A58309642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82">
                <a:extLst>
                  <a:ext uri="{FF2B5EF4-FFF2-40B4-BE49-F238E27FC236}">
                    <a16:creationId xmlns:a16="http://schemas.microsoft.com/office/drawing/2014/main" id="{7433662C-4836-4CA6-9DB8-6C74634EB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83">
                <a:extLst>
                  <a:ext uri="{FF2B5EF4-FFF2-40B4-BE49-F238E27FC236}">
                    <a16:creationId xmlns:a16="http://schemas.microsoft.com/office/drawing/2014/main" id="{5808FBFC-1793-4A42-8341-6D4403475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84">
                <a:extLst>
                  <a:ext uri="{FF2B5EF4-FFF2-40B4-BE49-F238E27FC236}">
                    <a16:creationId xmlns:a16="http://schemas.microsoft.com/office/drawing/2014/main" id="{5B0936D1-0C95-43B5-9E1C-FC4722B5C7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85">
                <a:extLst>
                  <a:ext uri="{FF2B5EF4-FFF2-40B4-BE49-F238E27FC236}">
                    <a16:creationId xmlns:a16="http://schemas.microsoft.com/office/drawing/2014/main" id="{CA235C81-E75C-48CE-97BF-4C73297A7E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6">
                <a:extLst>
                  <a:ext uri="{FF2B5EF4-FFF2-40B4-BE49-F238E27FC236}">
                    <a16:creationId xmlns:a16="http://schemas.microsoft.com/office/drawing/2014/main" id="{B7C27189-C052-49D3-ADA5-DAF409668E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7">
                <a:extLst>
                  <a:ext uri="{FF2B5EF4-FFF2-40B4-BE49-F238E27FC236}">
                    <a16:creationId xmlns:a16="http://schemas.microsoft.com/office/drawing/2014/main" id="{7D3EBC8A-F12F-4099-A792-66C56205CE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8">
                <a:extLst>
                  <a:ext uri="{FF2B5EF4-FFF2-40B4-BE49-F238E27FC236}">
                    <a16:creationId xmlns:a16="http://schemas.microsoft.com/office/drawing/2014/main" id="{7AC814A5-C0C8-4758-A9F2-D2A1AA417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9">
                <a:extLst>
                  <a:ext uri="{FF2B5EF4-FFF2-40B4-BE49-F238E27FC236}">
                    <a16:creationId xmlns:a16="http://schemas.microsoft.com/office/drawing/2014/main" id="{6968F4AD-8178-44C7-81AE-F92D90F60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90">
                <a:extLst>
                  <a:ext uri="{FF2B5EF4-FFF2-40B4-BE49-F238E27FC236}">
                    <a16:creationId xmlns:a16="http://schemas.microsoft.com/office/drawing/2014/main" id="{2081804D-3F18-4C45-ACE7-DFD85D975B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91">
                <a:extLst>
                  <a:ext uri="{FF2B5EF4-FFF2-40B4-BE49-F238E27FC236}">
                    <a16:creationId xmlns:a16="http://schemas.microsoft.com/office/drawing/2014/main" id="{18B3C4A4-4803-433E-9C71-F4CC540D9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92">
                <a:extLst>
                  <a:ext uri="{FF2B5EF4-FFF2-40B4-BE49-F238E27FC236}">
                    <a16:creationId xmlns:a16="http://schemas.microsoft.com/office/drawing/2014/main" id="{0CB2B113-462F-4CA6-813D-3236737078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93">
                <a:extLst>
                  <a:ext uri="{FF2B5EF4-FFF2-40B4-BE49-F238E27FC236}">
                    <a16:creationId xmlns:a16="http://schemas.microsoft.com/office/drawing/2014/main" id="{8F2EEB4C-128C-43D5-8957-DC15FF2CBD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94">
                <a:extLst>
                  <a:ext uri="{FF2B5EF4-FFF2-40B4-BE49-F238E27FC236}">
                    <a16:creationId xmlns:a16="http://schemas.microsoft.com/office/drawing/2014/main" id="{B5C9FFE3-6E6A-4E23-A1FF-AD1ED543CF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95">
                <a:extLst>
                  <a:ext uri="{FF2B5EF4-FFF2-40B4-BE49-F238E27FC236}">
                    <a16:creationId xmlns:a16="http://schemas.microsoft.com/office/drawing/2014/main" id="{15DB32C8-908A-4CC5-B214-D8B12CCAD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6">
                <a:extLst>
                  <a:ext uri="{FF2B5EF4-FFF2-40B4-BE49-F238E27FC236}">
                    <a16:creationId xmlns:a16="http://schemas.microsoft.com/office/drawing/2014/main" id="{B96D66E5-46DE-406D-A085-EDBFF9591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7">
                <a:extLst>
                  <a:ext uri="{FF2B5EF4-FFF2-40B4-BE49-F238E27FC236}">
                    <a16:creationId xmlns:a16="http://schemas.microsoft.com/office/drawing/2014/main" id="{8F9BE1D5-B038-430A-8F46-8934E7DAEF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8">
                <a:extLst>
                  <a:ext uri="{FF2B5EF4-FFF2-40B4-BE49-F238E27FC236}">
                    <a16:creationId xmlns:a16="http://schemas.microsoft.com/office/drawing/2014/main" id="{6C0445ED-0E9C-47FB-9B89-4335D7C6C3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9">
                <a:extLst>
                  <a:ext uri="{FF2B5EF4-FFF2-40B4-BE49-F238E27FC236}">
                    <a16:creationId xmlns:a16="http://schemas.microsoft.com/office/drawing/2014/main" id="{E7419648-CA1B-4892-BF45-6C658A3340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00">
                <a:extLst>
                  <a:ext uri="{FF2B5EF4-FFF2-40B4-BE49-F238E27FC236}">
                    <a16:creationId xmlns:a16="http://schemas.microsoft.com/office/drawing/2014/main" id="{94FDC683-B93D-4F8C-9F43-12BBB274D3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01">
                <a:extLst>
                  <a:ext uri="{FF2B5EF4-FFF2-40B4-BE49-F238E27FC236}">
                    <a16:creationId xmlns:a16="http://schemas.microsoft.com/office/drawing/2014/main" id="{AB61C73E-ACB3-4D05-8372-43D9FADD90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02">
                <a:extLst>
                  <a:ext uri="{FF2B5EF4-FFF2-40B4-BE49-F238E27FC236}">
                    <a16:creationId xmlns:a16="http://schemas.microsoft.com/office/drawing/2014/main" id="{08C69065-6632-4607-911E-47C7A897DD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03">
                <a:extLst>
                  <a:ext uri="{FF2B5EF4-FFF2-40B4-BE49-F238E27FC236}">
                    <a16:creationId xmlns:a16="http://schemas.microsoft.com/office/drawing/2014/main" id="{4607392A-0A1B-4790-A616-E2E164185E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04">
                <a:extLst>
                  <a:ext uri="{FF2B5EF4-FFF2-40B4-BE49-F238E27FC236}">
                    <a16:creationId xmlns:a16="http://schemas.microsoft.com/office/drawing/2014/main" id="{812C2AB9-4B35-47F8-B3B4-34E470F89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05">
                <a:extLst>
                  <a:ext uri="{FF2B5EF4-FFF2-40B4-BE49-F238E27FC236}">
                    <a16:creationId xmlns:a16="http://schemas.microsoft.com/office/drawing/2014/main" id="{F51F37C8-B78C-4CEC-9AE6-5D5C786367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6">
                <a:extLst>
                  <a:ext uri="{FF2B5EF4-FFF2-40B4-BE49-F238E27FC236}">
                    <a16:creationId xmlns:a16="http://schemas.microsoft.com/office/drawing/2014/main" id="{8A4D9362-08BF-4F3E-A922-453073DA30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7">
                <a:extLst>
                  <a:ext uri="{FF2B5EF4-FFF2-40B4-BE49-F238E27FC236}">
                    <a16:creationId xmlns:a16="http://schemas.microsoft.com/office/drawing/2014/main" id="{7E805AE7-7244-480E-A95A-E1D9C4FA33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8">
                <a:extLst>
                  <a:ext uri="{FF2B5EF4-FFF2-40B4-BE49-F238E27FC236}">
                    <a16:creationId xmlns:a16="http://schemas.microsoft.com/office/drawing/2014/main" id="{19E73BC0-F06D-4E3C-BB8A-68D329589E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9">
                <a:extLst>
                  <a:ext uri="{FF2B5EF4-FFF2-40B4-BE49-F238E27FC236}">
                    <a16:creationId xmlns:a16="http://schemas.microsoft.com/office/drawing/2014/main" id="{FDC72A5E-0F80-4B10-8872-94243E301B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10">
                <a:extLst>
                  <a:ext uri="{FF2B5EF4-FFF2-40B4-BE49-F238E27FC236}">
                    <a16:creationId xmlns:a16="http://schemas.microsoft.com/office/drawing/2014/main" id="{5B8A08DA-C43C-4DBD-AA0E-EE2E562FF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11">
                <a:extLst>
                  <a:ext uri="{FF2B5EF4-FFF2-40B4-BE49-F238E27FC236}">
                    <a16:creationId xmlns:a16="http://schemas.microsoft.com/office/drawing/2014/main" id="{14F02DA1-A77E-4A28-ADB7-DFC84A8F3E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12">
                <a:extLst>
                  <a:ext uri="{FF2B5EF4-FFF2-40B4-BE49-F238E27FC236}">
                    <a16:creationId xmlns:a16="http://schemas.microsoft.com/office/drawing/2014/main" id="{AC2F64DE-4495-436C-9DB3-1EB0E5895B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13">
                <a:extLst>
                  <a:ext uri="{FF2B5EF4-FFF2-40B4-BE49-F238E27FC236}">
                    <a16:creationId xmlns:a16="http://schemas.microsoft.com/office/drawing/2014/main" id="{2A88B67A-45EF-4682-BC65-C7D8AA1D3E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4">
                <a:extLst>
                  <a:ext uri="{FF2B5EF4-FFF2-40B4-BE49-F238E27FC236}">
                    <a16:creationId xmlns:a16="http://schemas.microsoft.com/office/drawing/2014/main" id="{68F966A1-25E8-4E77-BD85-6AEE0057A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15">
                <a:extLst>
                  <a:ext uri="{FF2B5EF4-FFF2-40B4-BE49-F238E27FC236}">
                    <a16:creationId xmlns:a16="http://schemas.microsoft.com/office/drawing/2014/main" id="{80444A8B-C265-44D2-A8F6-D6B61FA50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6">
                <a:extLst>
                  <a:ext uri="{FF2B5EF4-FFF2-40B4-BE49-F238E27FC236}">
                    <a16:creationId xmlns:a16="http://schemas.microsoft.com/office/drawing/2014/main" id="{FC04F994-04CE-4F73-9F26-1F3A21BEA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7">
                <a:extLst>
                  <a:ext uri="{FF2B5EF4-FFF2-40B4-BE49-F238E27FC236}">
                    <a16:creationId xmlns:a16="http://schemas.microsoft.com/office/drawing/2014/main" id="{D29B1E14-080C-46F1-92B6-9D6CB442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8">
                <a:extLst>
                  <a:ext uri="{FF2B5EF4-FFF2-40B4-BE49-F238E27FC236}">
                    <a16:creationId xmlns:a16="http://schemas.microsoft.com/office/drawing/2014/main" id="{67E4660E-54D5-4244-B3DE-59AA5358C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9">
                <a:extLst>
                  <a:ext uri="{FF2B5EF4-FFF2-40B4-BE49-F238E27FC236}">
                    <a16:creationId xmlns:a16="http://schemas.microsoft.com/office/drawing/2014/main" id="{DB6F207F-42B6-461D-8A53-8FDCA1DC54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0">
                <a:extLst>
                  <a:ext uri="{FF2B5EF4-FFF2-40B4-BE49-F238E27FC236}">
                    <a16:creationId xmlns:a16="http://schemas.microsoft.com/office/drawing/2014/main" id="{86908C71-C17F-4E04-8983-592E26CB0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1">
                <a:extLst>
                  <a:ext uri="{FF2B5EF4-FFF2-40B4-BE49-F238E27FC236}">
                    <a16:creationId xmlns:a16="http://schemas.microsoft.com/office/drawing/2014/main" id="{228B50D1-0F98-4171-9DAE-ED6637AA21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22">
                <a:extLst>
                  <a:ext uri="{FF2B5EF4-FFF2-40B4-BE49-F238E27FC236}">
                    <a16:creationId xmlns:a16="http://schemas.microsoft.com/office/drawing/2014/main" id="{B2F7FB3C-539C-4719-BE83-E5E79F883C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23">
                <a:extLst>
                  <a:ext uri="{FF2B5EF4-FFF2-40B4-BE49-F238E27FC236}">
                    <a16:creationId xmlns:a16="http://schemas.microsoft.com/office/drawing/2014/main" id="{7C2EE6D7-2D0B-474B-BCE1-B9BDD2C7F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24">
                <a:extLst>
                  <a:ext uri="{FF2B5EF4-FFF2-40B4-BE49-F238E27FC236}">
                    <a16:creationId xmlns:a16="http://schemas.microsoft.com/office/drawing/2014/main" id="{3DE9BB2A-A113-4EFE-806C-ED4207788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25">
                <a:extLst>
                  <a:ext uri="{FF2B5EF4-FFF2-40B4-BE49-F238E27FC236}">
                    <a16:creationId xmlns:a16="http://schemas.microsoft.com/office/drawing/2014/main" id="{4B4A884A-1769-4872-AF12-B2E134E8E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6">
                <a:extLst>
                  <a:ext uri="{FF2B5EF4-FFF2-40B4-BE49-F238E27FC236}">
                    <a16:creationId xmlns:a16="http://schemas.microsoft.com/office/drawing/2014/main" id="{E4DADE8B-BCA6-460A-BE30-F7C7C7969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7">
                <a:extLst>
                  <a:ext uri="{FF2B5EF4-FFF2-40B4-BE49-F238E27FC236}">
                    <a16:creationId xmlns:a16="http://schemas.microsoft.com/office/drawing/2014/main" id="{2261B4B8-CDE1-4CDC-8DD5-BE43124349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8">
                <a:extLst>
                  <a:ext uri="{FF2B5EF4-FFF2-40B4-BE49-F238E27FC236}">
                    <a16:creationId xmlns:a16="http://schemas.microsoft.com/office/drawing/2014/main" id="{E04BFE79-B78E-4AED-B7CB-53EBB0A5ED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9">
                <a:extLst>
                  <a:ext uri="{FF2B5EF4-FFF2-40B4-BE49-F238E27FC236}">
                    <a16:creationId xmlns:a16="http://schemas.microsoft.com/office/drawing/2014/main" id="{26B4170A-A9D1-4550-B507-9DC6E7119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30">
                <a:extLst>
                  <a:ext uri="{FF2B5EF4-FFF2-40B4-BE49-F238E27FC236}">
                    <a16:creationId xmlns:a16="http://schemas.microsoft.com/office/drawing/2014/main" id="{674EA120-AFE2-40A9-A9EF-BE2D59297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31">
                <a:extLst>
                  <a:ext uri="{FF2B5EF4-FFF2-40B4-BE49-F238E27FC236}">
                    <a16:creationId xmlns:a16="http://schemas.microsoft.com/office/drawing/2014/main" id="{C1FC72FF-80DC-42E8-ADE6-BBD350BD90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32">
                <a:extLst>
                  <a:ext uri="{FF2B5EF4-FFF2-40B4-BE49-F238E27FC236}">
                    <a16:creationId xmlns:a16="http://schemas.microsoft.com/office/drawing/2014/main" id="{176E2326-0304-4DB4-9CA1-88D94FB97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33">
                <a:extLst>
                  <a:ext uri="{FF2B5EF4-FFF2-40B4-BE49-F238E27FC236}">
                    <a16:creationId xmlns:a16="http://schemas.microsoft.com/office/drawing/2014/main" id="{ED51005A-01D2-40A7-8BE3-BF0AFF9D98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34">
                <a:extLst>
                  <a:ext uri="{FF2B5EF4-FFF2-40B4-BE49-F238E27FC236}">
                    <a16:creationId xmlns:a16="http://schemas.microsoft.com/office/drawing/2014/main" id="{0D5018A9-E78E-4265-AA92-86E657E153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35">
                <a:extLst>
                  <a:ext uri="{FF2B5EF4-FFF2-40B4-BE49-F238E27FC236}">
                    <a16:creationId xmlns:a16="http://schemas.microsoft.com/office/drawing/2014/main" id="{97A7C35C-1989-459C-9FF3-3F91D0499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6">
                <a:extLst>
                  <a:ext uri="{FF2B5EF4-FFF2-40B4-BE49-F238E27FC236}">
                    <a16:creationId xmlns:a16="http://schemas.microsoft.com/office/drawing/2014/main" id="{761547C8-99F7-4FB7-ABEE-9D6FCADD39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7">
                <a:extLst>
                  <a:ext uri="{FF2B5EF4-FFF2-40B4-BE49-F238E27FC236}">
                    <a16:creationId xmlns:a16="http://schemas.microsoft.com/office/drawing/2014/main" id="{B593B703-064B-4C30-AD6E-F179A4D011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8">
                <a:extLst>
                  <a:ext uri="{FF2B5EF4-FFF2-40B4-BE49-F238E27FC236}">
                    <a16:creationId xmlns:a16="http://schemas.microsoft.com/office/drawing/2014/main" id="{8FE7BA26-241A-41CC-B99B-4A83798A5E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9">
                <a:extLst>
                  <a:ext uri="{FF2B5EF4-FFF2-40B4-BE49-F238E27FC236}">
                    <a16:creationId xmlns:a16="http://schemas.microsoft.com/office/drawing/2014/main" id="{449E7C68-AB60-4680-B3A5-144F7CB2BD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40">
                <a:extLst>
                  <a:ext uri="{FF2B5EF4-FFF2-40B4-BE49-F238E27FC236}">
                    <a16:creationId xmlns:a16="http://schemas.microsoft.com/office/drawing/2014/main" id="{55DC62CA-7B93-4EBD-A4A5-EE8330FE7D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41">
                <a:extLst>
                  <a:ext uri="{FF2B5EF4-FFF2-40B4-BE49-F238E27FC236}">
                    <a16:creationId xmlns:a16="http://schemas.microsoft.com/office/drawing/2014/main" id="{E14ACBD8-5684-4B0E-9A25-2607017C6E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42">
                <a:extLst>
                  <a:ext uri="{FF2B5EF4-FFF2-40B4-BE49-F238E27FC236}">
                    <a16:creationId xmlns:a16="http://schemas.microsoft.com/office/drawing/2014/main" id="{A9BEE214-C991-4C9B-8E13-D719E4403C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43">
                <a:extLst>
                  <a:ext uri="{FF2B5EF4-FFF2-40B4-BE49-F238E27FC236}">
                    <a16:creationId xmlns:a16="http://schemas.microsoft.com/office/drawing/2014/main" id="{977AF3BE-2284-414F-99E2-1D3F302031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44">
                <a:extLst>
                  <a:ext uri="{FF2B5EF4-FFF2-40B4-BE49-F238E27FC236}">
                    <a16:creationId xmlns:a16="http://schemas.microsoft.com/office/drawing/2014/main" id="{FFA656E0-7E82-4370-98CA-D1ACAD4DF4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45">
                <a:extLst>
                  <a:ext uri="{FF2B5EF4-FFF2-40B4-BE49-F238E27FC236}">
                    <a16:creationId xmlns:a16="http://schemas.microsoft.com/office/drawing/2014/main" id="{83B3B3EE-9047-4306-B478-052993F0F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6">
                <a:extLst>
                  <a:ext uri="{FF2B5EF4-FFF2-40B4-BE49-F238E27FC236}">
                    <a16:creationId xmlns:a16="http://schemas.microsoft.com/office/drawing/2014/main" id="{FE665598-4750-4991-8B42-19E27105BB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7">
                <a:extLst>
                  <a:ext uri="{FF2B5EF4-FFF2-40B4-BE49-F238E27FC236}">
                    <a16:creationId xmlns:a16="http://schemas.microsoft.com/office/drawing/2014/main" id="{04621E23-F311-43EC-AABE-CED25293A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8">
                <a:extLst>
                  <a:ext uri="{FF2B5EF4-FFF2-40B4-BE49-F238E27FC236}">
                    <a16:creationId xmlns:a16="http://schemas.microsoft.com/office/drawing/2014/main" id="{727B1E82-BF21-4686-800C-D32347A320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9">
                <a:extLst>
                  <a:ext uri="{FF2B5EF4-FFF2-40B4-BE49-F238E27FC236}">
                    <a16:creationId xmlns:a16="http://schemas.microsoft.com/office/drawing/2014/main" id="{1DCFDD18-C2A1-4A16-89E0-AA527627C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50">
                <a:extLst>
                  <a:ext uri="{FF2B5EF4-FFF2-40B4-BE49-F238E27FC236}">
                    <a16:creationId xmlns:a16="http://schemas.microsoft.com/office/drawing/2014/main" id="{6A1A9972-B8D7-44D3-9FE2-BAD11993C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51">
                <a:extLst>
                  <a:ext uri="{FF2B5EF4-FFF2-40B4-BE49-F238E27FC236}">
                    <a16:creationId xmlns:a16="http://schemas.microsoft.com/office/drawing/2014/main" id="{D442A3AD-FAB2-47B8-AF7F-43AFB9573F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52">
                <a:extLst>
                  <a:ext uri="{FF2B5EF4-FFF2-40B4-BE49-F238E27FC236}">
                    <a16:creationId xmlns:a16="http://schemas.microsoft.com/office/drawing/2014/main" id="{B7013D17-4999-47CA-8918-DB6AFAA5B8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53">
                <a:extLst>
                  <a:ext uri="{FF2B5EF4-FFF2-40B4-BE49-F238E27FC236}">
                    <a16:creationId xmlns:a16="http://schemas.microsoft.com/office/drawing/2014/main" id="{22704563-4D00-4E39-BB42-BA5A9F30B5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54">
                <a:extLst>
                  <a:ext uri="{FF2B5EF4-FFF2-40B4-BE49-F238E27FC236}">
                    <a16:creationId xmlns:a16="http://schemas.microsoft.com/office/drawing/2014/main" id="{FCB1782C-BCBF-43F5-8359-63250CA447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55">
                <a:extLst>
                  <a:ext uri="{FF2B5EF4-FFF2-40B4-BE49-F238E27FC236}">
                    <a16:creationId xmlns:a16="http://schemas.microsoft.com/office/drawing/2014/main" id="{EB86C0F2-E03F-4EA8-A7CE-01D99C296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6">
                <a:extLst>
                  <a:ext uri="{FF2B5EF4-FFF2-40B4-BE49-F238E27FC236}">
                    <a16:creationId xmlns:a16="http://schemas.microsoft.com/office/drawing/2014/main" id="{2467236D-4814-486E-A083-26DB381B5D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7">
                <a:extLst>
                  <a:ext uri="{FF2B5EF4-FFF2-40B4-BE49-F238E27FC236}">
                    <a16:creationId xmlns:a16="http://schemas.microsoft.com/office/drawing/2014/main" id="{09D6F0CD-FBC4-4A3F-B8D2-223832F00E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8">
                <a:extLst>
                  <a:ext uri="{FF2B5EF4-FFF2-40B4-BE49-F238E27FC236}">
                    <a16:creationId xmlns:a16="http://schemas.microsoft.com/office/drawing/2014/main" id="{9B8251C6-F5CD-48BA-A191-673F885305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9">
                <a:extLst>
                  <a:ext uri="{FF2B5EF4-FFF2-40B4-BE49-F238E27FC236}">
                    <a16:creationId xmlns:a16="http://schemas.microsoft.com/office/drawing/2014/main" id="{97086650-2A8F-4119-97BE-D5315961E8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60">
                <a:extLst>
                  <a:ext uri="{FF2B5EF4-FFF2-40B4-BE49-F238E27FC236}">
                    <a16:creationId xmlns:a16="http://schemas.microsoft.com/office/drawing/2014/main" id="{E5BA9A50-0E10-4E69-B1E4-F7C1411495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61">
                <a:extLst>
                  <a:ext uri="{FF2B5EF4-FFF2-40B4-BE49-F238E27FC236}">
                    <a16:creationId xmlns:a16="http://schemas.microsoft.com/office/drawing/2014/main" id="{47B7B309-9056-4106-98A1-88367F2535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62">
                <a:extLst>
                  <a:ext uri="{FF2B5EF4-FFF2-40B4-BE49-F238E27FC236}">
                    <a16:creationId xmlns:a16="http://schemas.microsoft.com/office/drawing/2014/main" id="{86AAE19C-2F30-43DE-8313-E7F1F5469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63">
                <a:extLst>
                  <a:ext uri="{FF2B5EF4-FFF2-40B4-BE49-F238E27FC236}">
                    <a16:creationId xmlns:a16="http://schemas.microsoft.com/office/drawing/2014/main" id="{52E26356-C429-4E33-B639-6B8FAFFEBF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64">
                <a:extLst>
                  <a:ext uri="{FF2B5EF4-FFF2-40B4-BE49-F238E27FC236}">
                    <a16:creationId xmlns:a16="http://schemas.microsoft.com/office/drawing/2014/main" id="{CBF29961-D0AC-439B-91EB-439A29A7B7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65">
                <a:extLst>
                  <a:ext uri="{FF2B5EF4-FFF2-40B4-BE49-F238E27FC236}">
                    <a16:creationId xmlns:a16="http://schemas.microsoft.com/office/drawing/2014/main" id="{97792A82-30F9-41DE-9AF2-202B5A3364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6">
                <a:extLst>
                  <a:ext uri="{FF2B5EF4-FFF2-40B4-BE49-F238E27FC236}">
                    <a16:creationId xmlns:a16="http://schemas.microsoft.com/office/drawing/2014/main" id="{52D5DE72-4DA1-411A-913A-FA7C079704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7">
                <a:extLst>
                  <a:ext uri="{FF2B5EF4-FFF2-40B4-BE49-F238E27FC236}">
                    <a16:creationId xmlns:a16="http://schemas.microsoft.com/office/drawing/2014/main" id="{3D3E3540-7F14-4016-B8C5-A94CE95F4F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8">
                <a:extLst>
                  <a:ext uri="{FF2B5EF4-FFF2-40B4-BE49-F238E27FC236}">
                    <a16:creationId xmlns:a16="http://schemas.microsoft.com/office/drawing/2014/main" id="{2E60C688-84EB-45FF-B9C1-BE27DA87B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9">
                <a:extLst>
                  <a:ext uri="{FF2B5EF4-FFF2-40B4-BE49-F238E27FC236}">
                    <a16:creationId xmlns:a16="http://schemas.microsoft.com/office/drawing/2014/main" id="{6310218F-931D-4663-B0B8-93590D1B22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70">
                <a:extLst>
                  <a:ext uri="{FF2B5EF4-FFF2-40B4-BE49-F238E27FC236}">
                    <a16:creationId xmlns:a16="http://schemas.microsoft.com/office/drawing/2014/main" id="{CE49EC66-AFCD-434E-9F3D-B8E9821819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71">
                <a:extLst>
                  <a:ext uri="{FF2B5EF4-FFF2-40B4-BE49-F238E27FC236}">
                    <a16:creationId xmlns:a16="http://schemas.microsoft.com/office/drawing/2014/main" id="{CB53A67E-9210-4DAD-8EE1-1961FFAFB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72">
                <a:extLst>
                  <a:ext uri="{FF2B5EF4-FFF2-40B4-BE49-F238E27FC236}">
                    <a16:creationId xmlns:a16="http://schemas.microsoft.com/office/drawing/2014/main" id="{79BD9933-EA5C-45AA-987A-7807F60E9E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73">
                <a:extLst>
                  <a:ext uri="{FF2B5EF4-FFF2-40B4-BE49-F238E27FC236}">
                    <a16:creationId xmlns:a16="http://schemas.microsoft.com/office/drawing/2014/main" id="{789BED72-5A66-4B8C-90F9-6EC2A79F0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74">
                <a:extLst>
                  <a:ext uri="{FF2B5EF4-FFF2-40B4-BE49-F238E27FC236}">
                    <a16:creationId xmlns:a16="http://schemas.microsoft.com/office/drawing/2014/main" id="{7582AC38-A9CA-4AB9-9D78-04101CD094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75">
                <a:extLst>
                  <a:ext uri="{FF2B5EF4-FFF2-40B4-BE49-F238E27FC236}">
                    <a16:creationId xmlns:a16="http://schemas.microsoft.com/office/drawing/2014/main" id="{CA9F813D-70B9-41F5-8B10-950DE62D7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6">
                <a:extLst>
                  <a:ext uri="{FF2B5EF4-FFF2-40B4-BE49-F238E27FC236}">
                    <a16:creationId xmlns:a16="http://schemas.microsoft.com/office/drawing/2014/main" id="{30E6CF4D-6DFF-468D-9A15-CD0829F34C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7">
                <a:extLst>
                  <a:ext uri="{FF2B5EF4-FFF2-40B4-BE49-F238E27FC236}">
                    <a16:creationId xmlns:a16="http://schemas.microsoft.com/office/drawing/2014/main" id="{3DE3F9AA-00F4-4A30-BFB6-D162D8F5D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8">
                <a:extLst>
                  <a:ext uri="{FF2B5EF4-FFF2-40B4-BE49-F238E27FC236}">
                    <a16:creationId xmlns:a16="http://schemas.microsoft.com/office/drawing/2014/main" id="{159810F2-7C89-428B-BEEC-CC71B14B9D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9">
                <a:extLst>
                  <a:ext uri="{FF2B5EF4-FFF2-40B4-BE49-F238E27FC236}">
                    <a16:creationId xmlns:a16="http://schemas.microsoft.com/office/drawing/2014/main" id="{4CEA1641-DC0F-4D8D-8826-8888634F38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80">
                <a:extLst>
                  <a:ext uri="{FF2B5EF4-FFF2-40B4-BE49-F238E27FC236}">
                    <a16:creationId xmlns:a16="http://schemas.microsoft.com/office/drawing/2014/main" id="{38CEC54F-C3BC-4114-9A50-5B0EB1A6AA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81">
                <a:extLst>
                  <a:ext uri="{FF2B5EF4-FFF2-40B4-BE49-F238E27FC236}">
                    <a16:creationId xmlns:a16="http://schemas.microsoft.com/office/drawing/2014/main" id="{5432366B-BE82-40FF-9320-B7BD07CA89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82">
                <a:extLst>
                  <a:ext uri="{FF2B5EF4-FFF2-40B4-BE49-F238E27FC236}">
                    <a16:creationId xmlns:a16="http://schemas.microsoft.com/office/drawing/2014/main" id="{903C5D9D-2846-40D3-9339-6271862DF9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83">
                <a:extLst>
                  <a:ext uri="{FF2B5EF4-FFF2-40B4-BE49-F238E27FC236}">
                    <a16:creationId xmlns:a16="http://schemas.microsoft.com/office/drawing/2014/main" id="{4799118A-CAA8-412D-9B08-1C54EE1D76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84">
                <a:extLst>
                  <a:ext uri="{FF2B5EF4-FFF2-40B4-BE49-F238E27FC236}">
                    <a16:creationId xmlns:a16="http://schemas.microsoft.com/office/drawing/2014/main" id="{CA7F6692-A499-4166-9DEE-6519A76D77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85">
                <a:extLst>
                  <a:ext uri="{FF2B5EF4-FFF2-40B4-BE49-F238E27FC236}">
                    <a16:creationId xmlns:a16="http://schemas.microsoft.com/office/drawing/2014/main" id="{9069C6BC-1582-4FE9-9092-50CDE3B0E3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6">
                <a:extLst>
                  <a:ext uri="{FF2B5EF4-FFF2-40B4-BE49-F238E27FC236}">
                    <a16:creationId xmlns:a16="http://schemas.microsoft.com/office/drawing/2014/main" id="{5A0C0B46-9E6C-4FD9-A28E-BF68711231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7">
                <a:extLst>
                  <a:ext uri="{FF2B5EF4-FFF2-40B4-BE49-F238E27FC236}">
                    <a16:creationId xmlns:a16="http://schemas.microsoft.com/office/drawing/2014/main" id="{BDEF3901-C95B-49B7-A3B7-2A0BDE508B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8">
                <a:extLst>
                  <a:ext uri="{FF2B5EF4-FFF2-40B4-BE49-F238E27FC236}">
                    <a16:creationId xmlns:a16="http://schemas.microsoft.com/office/drawing/2014/main" id="{FD35DFCC-5879-4FDA-BF44-67B7F6EBE5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9">
                <a:extLst>
                  <a:ext uri="{FF2B5EF4-FFF2-40B4-BE49-F238E27FC236}">
                    <a16:creationId xmlns:a16="http://schemas.microsoft.com/office/drawing/2014/main" id="{B90F4B32-3D43-41B2-A503-9E64DD026C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90">
                <a:extLst>
                  <a:ext uri="{FF2B5EF4-FFF2-40B4-BE49-F238E27FC236}">
                    <a16:creationId xmlns:a16="http://schemas.microsoft.com/office/drawing/2014/main" id="{0CC4309B-8895-4C45-B7B1-EBDF8EB8FD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91">
                <a:extLst>
                  <a:ext uri="{FF2B5EF4-FFF2-40B4-BE49-F238E27FC236}">
                    <a16:creationId xmlns:a16="http://schemas.microsoft.com/office/drawing/2014/main" id="{50DFCFB7-57E6-4C71-A29C-D5D65FEE2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92">
                <a:extLst>
                  <a:ext uri="{FF2B5EF4-FFF2-40B4-BE49-F238E27FC236}">
                    <a16:creationId xmlns:a16="http://schemas.microsoft.com/office/drawing/2014/main" id="{404F3C14-A6FD-4622-A4C5-6EAAD556E8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93">
                <a:extLst>
                  <a:ext uri="{FF2B5EF4-FFF2-40B4-BE49-F238E27FC236}">
                    <a16:creationId xmlns:a16="http://schemas.microsoft.com/office/drawing/2014/main" id="{A7294E3F-0B42-4022-BC5B-F3315D5F09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94">
                <a:extLst>
                  <a:ext uri="{FF2B5EF4-FFF2-40B4-BE49-F238E27FC236}">
                    <a16:creationId xmlns:a16="http://schemas.microsoft.com/office/drawing/2014/main" id="{197C9C37-2702-4B36-B463-536CDBCD9B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95">
                <a:extLst>
                  <a:ext uri="{FF2B5EF4-FFF2-40B4-BE49-F238E27FC236}">
                    <a16:creationId xmlns:a16="http://schemas.microsoft.com/office/drawing/2014/main" id="{81D109D9-52F2-4FA7-A7C6-58144E5A1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6">
                <a:extLst>
                  <a:ext uri="{FF2B5EF4-FFF2-40B4-BE49-F238E27FC236}">
                    <a16:creationId xmlns:a16="http://schemas.microsoft.com/office/drawing/2014/main" id="{18D8352D-A214-4A4D-8620-6BC46EB69B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7">
                <a:extLst>
                  <a:ext uri="{FF2B5EF4-FFF2-40B4-BE49-F238E27FC236}">
                    <a16:creationId xmlns:a16="http://schemas.microsoft.com/office/drawing/2014/main" id="{021A3F71-1B56-4AAD-B5A2-1A7AA6DBD0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8">
                <a:extLst>
                  <a:ext uri="{FF2B5EF4-FFF2-40B4-BE49-F238E27FC236}">
                    <a16:creationId xmlns:a16="http://schemas.microsoft.com/office/drawing/2014/main" id="{F947EAA3-86CF-4493-97CC-6F08C4B6E6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9">
                <a:extLst>
                  <a:ext uri="{FF2B5EF4-FFF2-40B4-BE49-F238E27FC236}">
                    <a16:creationId xmlns:a16="http://schemas.microsoft.com/office/drawing/2014/main" id="{44F39894-423C-4D7E-AC12-BD8735BAB1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200">
                <a:extLst>
                  <a:ext uri="{FF2B5EF4-FFF2-40B4-BE49-F238E27FC236}">
                    <a16:creationId xmlns:a16="http://schemas.microsoft.com/office/drawing/2014/main" id="{782DB486-5B8E-42F8-B215-157A381CB0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201">
                <a:extLst>
                  <a:ext uri="{FF2B5EF4-FFF2-40B4-BE49-F238E27FC236}">
                    <a16:creationId xmlns:a16="http://schemas.microsoft.com/office/drawing/2014/main" id="{FD29A01F-7C3E-4D52-BF00-AB1AE8A49E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202">
                <a:extLst>
                  <a:ext uri="{FF2B5EF4-FFF2-40B4-BE49-F238E27FC236}">
                    <a16:creationId xmlns:a16="http://schemas.microsoft.com/office/drawing/2014/main" id="{C8A56E28-0EB8-4E54-9C3D-5184890396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203">
                <a:extLst>
                  <a:ext uri="{FF2B5EF4-FFF2-40B4-BE49-F238E27FC236}">
                    <a16:creationId xmlns:a16="http://schemas.microsoft.com/office/drawing/2014/main" id="{4091940F-B981-4961-AE71-6379AE2EC7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204">
                <a:extLst>
                  <a:ext uri="{FF2B5EF4-FFF2-40B4-BE49-F238E27FC236}">
                    <a16:creationId xmlns:a16="http://schemas.microsoft.com/office/drawing/2014/main" id="{75ABFC3A-A7AD-4662-9482-972F42899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FDB61C84-2FBA-48DD-AC2A-D63D7BC0C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984FAEDE-B3BD-499C-94E4-BE1B2D3D4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0A5B69A4-B27B-4F73-A1DA-2799E5462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280C8422-3875-4CF7-8B5D-5A1A48E7E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52A8D19A-9D04-4342-A476-B4D6323F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B2464325-4521-423C-893B-52BD6B91B1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3A678A36-6669-4F05-B6FF-5583038A4E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65234697-A279-42E6-9B04-50CF34FDF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19B50F95-125A-487A-8B31-9B350E71F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FE6319FE-417B-4F55-B125-081B72A362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3A116DD9-2946-44EC-8EF0-BEBBC2419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634294CF-F24D-4051-BE15-C73AFD6F6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575F9637-33F1-4E19-8337-7453F9DD1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74656C12-A36C-4EE2-A201-715588406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A8571DC8-D826-46F6-8EAF-B08254EFB9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60006392-BDF5-473C-89A1-46E8F55C4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22">
              <a:extLst>
                <a:ext uri="{FF2B5EF4-FFF2-40B4-BE49-F238E27FC236}">
                  <a16:creationId xmlns:a16="http://schemas.microsoft.com/office/drawing/2014/main" id="{79AC5945-5DFC-4027-87BA-310944D66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23">
              <a:extLst>
                <a:ext uri="{FF2B5EF4-FFF2-40B4-BE49-F238E27FC236}">
                  <a16:creationId xmlns:a16="http://schemas.microsoft.com/office/drawing/2014/main" id="{A97B2516-6986-4AED-B38C-93CF0D92C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4">
              <a:extLst>
                <a:ext uri="{FF2B5EF4-FFF2-40B4-BE49-F238E27FC236}">
                  <a16:creationId xmlns:a16="http://schemas.microsoft.com/office/drawing/2014/main" id="{E49EC10A-1327-43C0-9BA4-43F6E6934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25">
              <a:extLst>
                <a:ext uri="{FF2B5EF4-FFF2-40B4-BE49-F238E27FC236}">
                  <a16:creationId xmlns:a16="http://schemas.microsoft.com/office/drawing/2014/main" id="{362F2446-36DC-4ACB-B866-5CBE7B2EEC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6">
              <a:extLst>
                <a:ext uri="{FF2B5EF4-FFF2-40B4-BE49-F238E27FC236}">
                  <a16:creationId xmlns:a16="http://schemas.microsoft.com/office/drawing/2014/main" id="{6D137853-1FA8-424D-8959-94C8C9AC3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7">
              <a:extLst>
                <a:ext uri="{FF2B5EF4-FFF2-40B4-BE49-F238E27FC236}">
                  <a16:creationId xmlns:a16="http://schemas.microsoft.com/office/drawing/2014/main" id="{6BDA3077-7167-4C3A-8B44-23997D560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8">
              <a:extLst>
                <a:ext uri="{FF2B5EF4-FFF2-40B4-BE49-F238E27FC236}">
                  <a16:creationId xmlns:a16="http://schemas.microsoft.com/office/drawing/2014/main" id="{9D545A49-8DD9-42CA-B7D4-C068DB250C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9">
              <a:extLst>
                <a:ext uri="{FF2B5EF4-FFF2-40B4-BE49-F238E27FC236}">
                  <a16:creationId xmlns:a16="http://schemas.microsoft.com/office/drawing/2014/main" id="{18D4B41F-90B9-4098-88AE-738CA8F80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30">
              <a:extLst>
                <a:ext uri="{FF2B5EF4-FFF2-40B4-BE49-F238E27FC236}">
                  <a16:creationId xmlns:a16="http://schemas.microsoft.com/office/drawing/2014/main" id="{6A888BB6-13FE-4126-82E1-DAAC2E19B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31">
              <a:extLst>
                <a:ext uri="{FF2B5EF4-FFF2-40B4-BE49-F238E27FC236}">
                  <a16:creationId xmlns:a16="http://schemas.microsoft.com/office/drawing/2014/main" id="{01108AC3-0742-4B75-BBB1-542592411F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32">
              <a:extLst>
                <a:ext uri="{FF2B5EF4-FFF2-40B4-BE49-F238E27FC236}">
                  <a16:creationId xmlns:a16="http://schemas.microsoft.com/office/drawing/2014/main" id="{D631580E-87C7-49A4-8305-6FCA8C35F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33">
              <a:extLst>
                <a:ext uri="{FF2B5EF4-FFF2-40B4-BE49-F238E27FC236}">
                  <a16:creationId xmlns:a16="http://schemas.microsoft.com/office/drawing/2014/main" id="{09C0B5B7-4EA4-479B-9079-10B27BFF6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34">
              <a:extLst>
                <a:ext uri="{FF2B5EF4-FFF2-40B4-BE49-F238E27FC236}">
                  <a16:creationId xmlns:a16="http://schemas.microsoft.com/office/drawing/2014/main" id="{81767270-15FC-4EC3-8193-4A11C768F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35">
              <a:extLst>
                <a:ext uri="{FF2B5EF4-FFF2-40B4-BE49-F238E27FC236}">
                  <a16:creationId xmlns:a16="http://schemas.microsoft.com/office/drawing/2014/main" id="{47930293-371A-4517-822C-678A7989D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6">
              <a:extLst>
                <a:ext uri="{FF2B5EF4-FFF2-40B4-BE49-F238E27FC236}">
                  <a16:creationId xmlns:a16="http://schemas.microsoft.com/office/drawing/2014/main" id="{0123FBC1-D956-4361-BF98-FC2A6C0E1A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7">
              <a:extLst>
                <a:ext uri="{FF2B5EF4-FFF2-40B4-BE49-F238E27FC236}">
                  <a16:creationId xmlns:a16="http://schemas.microsoft.com/office/drawing/2014/main" id="{F2F0842F-B739-47EB-AF3B-CAD6C1EE0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8">
              <a:extLst>
                <a:ext uri="{FF2B5EF4-FFF2-40B4-BE49-F238E27FC236}">
                  <a16:creationId xmlns:a16="http://schemas.microsoft.com/office/drawing/2014/main" id="{0111ED0E-4F73-4562-BC2E-053FABFD4D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9">
              <a:extLst>
                <a:ext uri="{FF2B5EF4-FFF2-40B4-BE49-F238E27FC236}">
                  <a16:creationId xmlns:a16="http://schemas.microsoft.com/office/drawing/2014/main" id="{512FCE41-6B05-4883-A094-8B63679C5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40">
              <a:extLst>
                <a:ext uri="{FF2B5EF4-FFF2-40B4-BE49-F238E27FC236}">
                  <a16:creationId xmlns:a16="http://schemas.microsoft.com/office/drawing/2014/main" id="{DB554405-9323-4D30-A7AB-4FA6226EC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41">
              <a:extLst>
                <a:ext uri="{FF2B5EF4-FFF2-40B4-BE49-F238E27FC236}">
                  <a16:creationId xmlns:a16="http://schemas.microsoft.com/office/drawing/2014/main" id="{76CC651B-707F-4B44-8989-CC88025F97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42">
              <a:extLst>
                <a:ext uri="{FF2B5EF4-FFF2-40B4-BE49-F238E27FC236}">
                  <a16:creationId xmlns:a16="http://schemas.microsoft.com/office/drawing/2014/main" id="{1DB52B98-AEB6-437A-BDD9-635D234C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43">
              <a:extLst>
                <a:ext uri="{FF2B5EF4-FFF2-40B4-BE49-F238E27FC236}">
                  <a16:creationId xmlns:a16="http://schemas.microsoft.com/office/drawing/2014/main" id="{196E2B9F-E8B0-4359-9969-0CB0C6E3C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44">
              <a:extLst>
                <a:ext uri="{FF2B5EF4-FFF2-40B4-BE49-F238E27FC236}">
                  <a16:creationId xmlns:a16="http://schemas.microsoft.com/office/drawing/2014/main" id="{A22A4379-F9A5-4901-9702-2ACA2A901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45">
              <a:extLst>
                <a:ext uri="{FF2B5EF4-FFF2-40B4-BE49-F238E27FC236}">
                  <a16:creationId xmlns:a16="http://schemas.microsoft.com/office/drawing/2014/main" id="{ABB8AFEE-1AC9-4A20-9A49-41655C803A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6">
              <a:extLst>
                <a:ext uri="{FF2B5EF4-FFF2-40B4-BE49-F238E27FC236}">
                  <a16:creationId xmlns:a16="http://schemas.microsoft.com/office/drawing/2014/main" id="{34549846-9053-431B-843A-7171F515D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7">
              <a:extLst>
                <a:ext uri="{FF2B5EF4-FFF2-40B4-BE49-F238E27FC236}">
                  <a16:creationId xmlns:a16="http://schemas.microsoft.com/office/drawing/2014/main" id="{294900B1-C336-4DB9-9263-D35ECAFD28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8">
              <a:extLst>
                <a:ext uri="{FF2B5EF4-FFF2-40B4-BE49-F238E27FC236}">
                  <a16:creationId xmlns:a16="http://schemas.microsoft.com/office/drawing/2014/main" id="{BC5648A1-6F7A-4935-AEF0-E2F1F11C2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9">
              <a:extLst>
                <a:ext uri="{FF2B5EF4-FFF2-40B4-BE49-F238E27FC236}">
                  <a16:creationId xmlns:a16="http://schemas.microsoft.com/office/drawing/2014/main" id="{2209CFD1-DA1E-4179-A08B-BF925DCD9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0">
              <a:extLst>
                <a:ext uri="{FF2B5EF4-FFF2-40B4-BE49-F238E27FC236}">
                  <a16:creationId xmlns:a16="http://schemas.microsoft.com/office/drawing/2014/main" id="{1A44C411-2CEB-4424-AEDA-5C62E80CD6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51">
              <a:extLst>
                <a:ext uri="{FF2B5EF4-FFF2-40B4-BE49-F238E27FC236}">
                  <a16:creationId xmlns:a16="http://schemas.microsoft.com/office/drawing/2014/main" id="{5D7BE5D0-61A6-4D4E-A766-10F36DDF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52">
              <a:extLst>
                <a:ext uri="{FF2B5EF4-FFF2-40B4-BE49-F238E27FC236}">
                  <a16:creationId xmlns:a16="http://schemas.microsoft.com/office/drawing/2014/main" id="{0C78EAD6-6094-4BFC-B231-E6400F29E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53">
              <a:extLst>
                <a:ext uri="{FF2B5EF4-FFF2-40B4-BE49-F238E27FC236}">
                  <a16:creationId xmlns:a16="http://schemas.microsoft.com/office/drawing/2014/main" id="{CB0C8184-64E3-435E-AE88-1D843810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54">
              <a:extLst>
                <a:ext uri="{FF2B5EF4-FFF2-40B4-BE49-F238E27FC236}">
                  <a16:creationId xmlns:a16="http://schemas.microsoft.com/office/drawing/2014/main" id="{2491D34B-E14E-4376-872E-4BA5FA58E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55">
              <a:extLst>
                <a:ext uri="{FF2B5EF4-FFF2-40B4-BE49-F238E27FC236}">
                  <a16:creationId xmlns:a16="http://schemas.microsoft.com/office/drawing/2014/main" id="{C35C11F8-576D-4728-9FD5-691644240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6">
              <a:extLst>
                <a:ext uri="{FF2B5EF4-FFF2-40B4-BE49-F238E27FC236}">
                  <a16:creationId xmlns:a16="http://schemas.microsoft.com/office/drawing/2014/main" id="{B144937A-98BD-4237-9FD2-23FA09CF0C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7">
              <a:extLst>
                <a:ext uri="{FF2B5EF4-FFF2-40B4-BE49-F238E27FC236}">
                  <a16:creationId xmlns:a16="http://schemas.microsoft.com/office/drawing/2014/main" id="{A9620F0A-9EBD-4E08-B0F0-415C973A0C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8">
              <a:extLst>
                <a:ext uri="{FF2B5EF4-FFF2-40B4-BE49-F238E27FC236}">
                  <a16:creationId xmlns:a16="http://schemas.microsoft.com/office/drawing/2014/main" id="{238A4C4A-02EF-4174-8D6A-2058DB37F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9">
              <a:extLst>
                <a:ext uri="{FF2B5EF4-FFF2-40B4-BE49-F238E27FC236}">
                  <a16:creationId xmlns:a16="http://schemas.microsoft.com/office/drawing/2014/main" id="{52F58B62-1C18-4EEE-AC10-AAC5F4C35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60">
              <a:extLst>
                <a:ext uri="{FF2B5EF4-FFF2-40B4-BE49-F238E27FC236}">
                  <a16:creationId xmlns:a16="http://schemas.microsoft.com/office/drawing/2014/main" id="{79C0EAC6-560E-42A5-BF1F-80D9E4A08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61">
              <a:extLst>
                <a:ext uri="{FF2B5EF4-FFF2-40B4-BE49-F238E27FC236}">
                  <a16:creationId xmlns:a16="http://schemas.microsoft.com/office/drawing/2014/main" id="{A73C9931-3DAB-4D65-AEB5-CF656FF897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62">
              <a:extLst>
                <a:ext uri="{FF2B5EF4-FFF2-40B4-BE49-F238E27FC236}">
                  <a16:creationId xmlns:a16="http://schemas.microsoft.com/office/drawing/2014/main" id="{73592182-809A-45CB-AEAE-88AF8045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63">
              <a:extLst>
                <a:ext uri="{FF2B5EF4-FFF2-40B4-BE49-F238E27FC236}">
                  <a16:creationId xmlns:a16="http://schemas.microsoft.com/office/drawing/2014/main" id="{2AD3F56F-FD07-4402-8C8F-65B663FAE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64">
              <a:extLst>
                <a:ext uri="{FF2B5EF4-FFF2-40B4-BE49-F238E27FC236}">
                  <a16:creationId xmlns:a16="http://schemas.microsoft.com/office/drawing/2014/main" id="{F36A18D9-1495-41B7-942A-5349593CF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65">
              <a:extLst>
                <a:ext uri="{FF2B5EF4-FFF2-40B4-BE49-F238E27FC236}">
                  <a16:creationId xmlns:a16="http://schemas.microsoft.com/office/drawing/2014/main" id="{737E6033-3482-4EE3-9A4A-802916FAF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6">
              <a:extLst>
                <a:ext uri="{FF2B5EF4-FFF2-40B4-BE49-F238E27FC236}">
                  <a16:creationId xmlns:a16="http://schemas.microsoft.com/office/drawing/2014/main" id="{39C3B69D-4D61-4A78-BBE4-9CF017D84B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7">
              <a:extLst>
                <a:ext uri="{FF2B5EF4-FFF2-40B4-BE49-F238E27FC236}">
                  <a16:creationId xmlns:a16="http://schemas.microsoft.com/office/drawing/2014/main" id="{F644446C-8266-43B1-A760-1C7CB40E0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8">
              <a:extLst>
                <a:ext uri="{FF2B5EF4-FFF2-40B4-BE49-F238E27FC236}">
                  <a16:creationId xmlns:a16="http://schemas.microsoft.com/office/drawing/2014/main" id="{ACBB5D08-CC27-427E-9B76-185FB46D8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9">
              <a:extLst>
                <a:ext uri="{FF2B5EF4-FFF2-40B4-BE49-F238E27FC236}">
                  <a16:creationId xmlns:a16="http://schemas.microsoft.com/office/drawing/2014/main" id="{4E64ACBD-3D0C-46DF-8923-A42F9D2079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70">
              <a:extLst>
                <a:ext uri="{FF2B5EF4-FFF2-40B4-BE49-F238E27FC236}">
                  <a16:creationId xmlns:a16="http://schemas.microsoft.com/office/drawing/2014/main" id="{B4039DC4-EEC5-4712-A52E-3E9053231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71">
              <a:extLst>
                <a:ext uri="{FF2B5EF4-FFF2-40B4-BE49-F238E27FC236}">
                  <a16:creationId xmlns:a16="http://schemas.microsoft.com/office/drawing/2014/main" id="{CEB4913F-84A4-46F0-B8F7-ACBA5395B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72">
              <a:extLst>
                <a:ext uri="{FF2B5EF4-FFF2-40B4-BE49-F238E27FC236}">
                  <a16:creationId xmlns:a16="http://schemas.microsoft.com/office/drawing/2014/main" id="{43FC2911-89A6-4F5A-9061-40456B295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73">
              <a:extLst>
                <a:ext uri="{FF2B5EF4-FFF2-40B4-BE49-F238E27FC236}">
                  <a16:creationId xmlns:a16="http://schemas.microsoft.com/office/drawing/2014/main" id="{62C56D7E-6556-4472-A65C-EFA5B3057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74">
              <a:extLst>
                <a:ext uri="{FF2B5EF4-FFF2-40B4-BE49-F238E27FC236}">
                  <a16:creationId xmlns:a16="http://schemas.microsoft.com/office/drawing/2014/main" id="{9575EB77-F4AA-4BCA-804C-F2C047092B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75">
              <a:extLst>
                <a:ext uri="{FF2B5EF4-FFF2-40B4-BE49-F238E27FC236}">
                  <a16:creationId xmlns:a16="http://schemas.microsoft.com/office/drawing/2014/main" id="{B9BB0893-BC82-485B-98A9-D26AFB6C1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6">
              <a:extLst>
                <a:ext uri="{FF2B5EF4-FFF2-40B4-BE49-F238E27FC236}">
                  <a16:creationId xmlns:a16="http://schemas.microsoft.com/office/drawing/2014/main" id="{3C7922A4-6FED-422C-962B-97379CD8F2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7">
              <a:extLst>
                <a:ext uri="{FF2B5EF4-FFF2-40B4-BE49-F238E27FC236}">
                  <a16:creationId xmlns:a16="http://schemas.microsoft.com/office/drawing/2014/main" id="{29610EE3-F0EC-449F-AB3A-1F602C03CF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8">
              <a:extLst>
                <a:ext uri="{FF2B5EF4-FFF2-40B4-BE49-F238E27FC236}">
                  <a16:creationId xmlns:a16="http://schemas.microsoft.com/office/drawing/2014/main" id="{23BF4430-FC45-4B94-9500-E16C973240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9">
              <a:extLst>
                <a:ext uri="{FF2B5EF4-FFF2-40B4-BE49-F238E27FC236}">
                  <a16:creationId xmlns:a16="http://schemas.microsoft.com/office/drawing/2014/main" id="{17024D90-E449-4599-A49E-D9AD08C2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80">
              <a:extLst>
                <a:ext uri="{FF2B5EF4-FFF2-40B4-BE49-F238E27FC236}">
                  <a16:creationId xmlns:a16="http://schemas.microsoft.com/office/drawing/2014/main" id="{A12C0EF9-4CE3-49DB-81F1-28D0ED26B6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81">
              <a:extLst>
                <a:ext uri="{FF2B5EF4-FFF2-40B4-BE49-F238E27FC236}">
                  <a16:creationId xmlns:a16="http://schemas.microsoft.com/office/drawing/2014/main" id="{5B8B46B8-0964-4E93-B85E-AAEDAA251B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82">
              <a:extLst>
                <a:ext uri="{FF2B5EF4-FFF2-40B4-BE49-F238E27FC236}">
                  <a16:creationId xmlns:a16="http://schemas.microsoft.com/office/drawing/2014/main" id="{650F6B02-2A85-44B4-AADE-4BE9A0C80E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83">
              <a:extLst>
                <a:ext uri="{FF2B5EF4-FFF2-40B4-BE49-F238E27FC236}">
                  <a16:creationId xmlns:a16="http://schemas.microsoft.com/office/drawing/2014/main" id="{075F5E80-43A1-4C4B-AA50-800F455025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84">
              <a:extLst>
                <a:ext uri="{FF2B5EF4-FFF2-40B4-BE49-F238E27FC236}">
                  <a16:creationId xmlns:a16="http://schemas.microsoft.com/office/drawing/2014/main" id="{B2844DF4-A4CC-4D7D-8988-EA46EC4F31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85">
              <a:extLst>
                <a:ext uri="{FF2B5EF4-FFF2-40B4-BE49-F238E27FC236}">
                  <a16:creationId xmlns:a16="http://schemas.microsoft.com/office/drawing/2014/main" id="{13F142D1-4F8E-4AD0-8C5F-B37D46D444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6">
              <a:extLst>
                <a:ext uri="{FF2B5EF4-FFF2-40B4-BE49-F238E27FC236}">
                  <a16:creationId xmlns:a16="http://schemas.microsoft.com/office/drawing/2014/main" id="{315FD56F-8090-4B42-8955-C989AF5D8B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7">
              <a:extLst>
                <a:ext uri="{FF2B5EF4-FFF2-40B4-BE49-F238E27FC236}">
                  <a16:creationId xmlns:a16="http://schemas.microsoft.com/office/drawing/2014/main" id="{BCD3F042-E98A-419D-A529-562A43EA3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8">
              <a:extLst>
                <a:ext uri="{FF2B5EF4-FFF2-40B4-BE49-F238E27FC236}">
                  <a16:creationId xmlns:a16="http://schemas.microsoft.com/office/drawing/2014/main" id="{70D3C1A2-D03F-4D92-AE5C-892CCF22AE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9">
              <a:extLst>
                <a:ext uri="{FF2B5EF4-FFF2-40B4-BE49-F238E27FC236}">
                  <a16:creationId xmlns:a16="http://schemas.microsoft.com/office/drawing/2014/main" id="{30C46101-175F-4F4A-9FE1-0EFCF80DAA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90">
              <a:extLst>
                <a:ext uri="{FF2B5EF4-FFF2-40B4-BE49-F238E27FC236}">
                  <a16:creationId xmlns:a16="http://schemas.microsoft.com/office/drawing/2014/main" id="{DCB3B94A-F7F0-481B-A947-A5409E891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91">
              <a:extLst>
                <a:ext uri="{FF2B5EF4-FFF2-40B4-BE49-F238E27FC236}">
                  <a16:creationId xmlns:a16="http://schemas.microsoft.com/office/drawing/2014/main" id="{731CCBF4-722B-4B3B-B515-675067419D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92">
              <a:extLst>
                <a:ext uri="{FF2B5EF4-FFF2-40B4-BE49-F238E27FC236}">
                  <a16:creationId xmlns:a16="http://schemas.microsoft.com/office/drawing/2014/main" id="{800BEBF8-656D-4481-B795-3D588ECB43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93">
              <a:extLst>
                <a:ext uri="{FF2B5EF4-FFF2-40B4-BE49-F238E27FC236}">
                  <a16:creationId xmlns:a16="http://schemas.microsoft.com/office/drawing/2014/main" id="{63B5132C-CF0D-42E0-B066-C3905D284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94">
              <a:extLst>
                <a:ext uri="{FF2B5EF4-FFF2-40B4-BE49-F238E27FC236}">
                  <a16:creationId xmlns:a16="http://schemas.microsoft.com/office/drawing/2014/main" id="{88F300C4-8A0C-4009-ADF0-82B7C58280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95">
              <a:extLst>
                <a:ext uri="{FF2B5EF4-FFF2-40B4-BE49-F238E27FC236}">
                  <a16:creationId xmlns:a16="http://schemas.microsoft.com/office/drawing/2014/main" id="{6A551FD7-C128-446F-BB6C-8F9160ED4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6">
              <a:extLst>
                <a:ext uri="{FF2B5EF4-FFF2-40B4-BE49-F238E27FC236}">
                  <a16:creationId xmlns:a16="http://schemas.microsoft.com/office/drawing/2014/main" id="{A6838047-71D6-407B-A87B-E1766F4069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7">
              <a:extLst>
                <a:ext uri="{FF2B5EF4-FFF2-40B4-BE49-F238E27FC236}">
                  <a16:creationId xmlns:a16="http://schemas.microsoft.com/office/drawing/2014/main" id="{EFDECFCA-DBE2-499E-825D-4EBDA29699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8">
              <a:extLst>
                <a:ext uri="{FF2B5EF4-FFF2-40B4-BE49-F238E27FC236}">
                  <a16:creationId xmlns:a16="http://schemas.microsoft.com/office/drawing/2014/main" id="{BE5F1173-9B72-42D6-A4DA-09ED95587D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9">
              <a:extLst>
                <a:ext uri="{FF2B5EF4-FFF2-40B4-BE49-F238E27FC236}">
                  <a16:creationId xmlns:a16="http://schemas.microsoft.com/office/drawing/2014/main" id="{B1B37E46-7CC8-4596-927F-A2F954534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00">
              <a:extLst>
                <a:ext uri="{FF2B5EF4-FFF2-40B4-BE49-F238E27FC236}">
                  <a16:creationId xmlns:a16="http://schemas.microsoft.com/office/drawing/2014/main" id="{233E5C26-4743-4D00-B4EB-E493C20325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1">
              <a:extLst>
                <a:ext uri="{FF2B5EF4-FFF2-40B4-BE49-F238E27FC236}">
                  <a16:creationId xmlns:a16="http://schemas.microsoft.com/office/drawing/2014/main" id="{1B8AAD02-A7B4-4784-8F45-B148A35CED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02">
              <a:extLst>
                <a:ext uri="{FF2B5EF4-FFF2-40B4-BE49-F238E27FC236}">
                  <a16:creationId xmlns:a16="http://schemas.microsoft.com/office/drawing/2014/main" id="{DF898BFD-4A12-4D71-A45F-AB1C5C1E34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03">
              <a:extLst>
                <a:ext uri="{FF2B5EF4-FFF2-40B4-BE49-F238E27FC236}">
                  <a16:creationId xmlns:a16="http://schemas.microsoft.com/office/drawing/2014/main" id="{A2FB0273-28FC-4AE0-8917-CB89E3FD3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04">
              <a:extLst>
                <a:ext uri="{FF2B5EF4-FFF2-40B4-BE49-F238E27FC236}">
                  <a16:creationId xmlns:a16="http://schemas.microsoft.com/office/drawing/2014/main" id="{761FD1B5-1F98-4748-A2EE-5F972704C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05">
              <a:extLst>
                <a:ext uri="{FF2B5EF4-FFF2-40B4-BE49-F238E27FC236}">
                  <a16:creationId xmlns:a16="http://schemas.microsoft.com/office/drawing/2014/main" id="{3899AC5F-E2E7-43C7-A110-15F3447636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800" y="4792135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4401686" y="4792135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52244B1-4A6B-43E7-97C0-C9F7833A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5" r="4405"/>
          <a:stretch/>
        </p:blipFill>
        <p:spPr>
          <a:xfrm>
            <a:off x="537029" y="1613571"/>
            <a:ext cx="11117942" cy="262842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BD214A-7DBF-4A09-9B7E-C73F086CB382}"/>
              </a:ext>
            </a:extLst>
          </p:cNvPr>
          <p:cNvGrpSpPr/>
          <p:nvPr/>
        </p:nvGrpSpPr>
        <p:grpSpPr>
          <a:xfrm>
            <a:off x="8349572" y="4792135"/>
            <a:ext cx="3526743" cy="1077560"/>
            <a:chOff x="1887176" y="1780605"/>
            <a:chExt cx="2665493" cy="107756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DBAC288-4583-467C-BE95-79EF5C34C076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936FB43-081B-4181-A925-D95806B41762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55B3AAA-63B2-423A-9833-4792CBF4DB9B}"/>
              </a:ext>
            </a:extLst>
          </p:cNvPr>
          <p:cNvCxnSpPr/>
          <p:nvPr/>
        </p:nvCxnSpPr>
        <p:spPr>
          <a:xfrm>
            <a:off x="4044587" y="4605110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AED0283-3D88-4951-A4EB-58D900123920}"/>
              </a:ext>
            </a:extLst>
          </p:cNvPr>
          <p:cNvCxnSpPr/>
          <p:nvPr/>
        </p:nvCxnSpPr>
        <p:spPr>
          <a:xfrm>
            <a:off x="8006987" y="4605110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BB225-9AC7-48C3-B968-1F9F613B73EF}"/>
              </a:ext>
            </a:extLst>
          </p:cNvPr>
          <p:cNvGrpSpPr/>
          <p:nvPr/>
        </p:nvGrpSpPr>
        <p:grpSpPr>
          <a:xfrm>
            <a:off x="584200" y="1816100"/>
            <a:ext cx="2387600" cy="3720791"/>
            <a:chOff x="977900" y="1943100"/>
            <a:chExt cx="2387600" cy="372079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1440C39-BE71-414B-BA97-B637388B5E52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875E836-B4A7-4551-8F19-14C5734FF0EE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">
              <a:extLst>
                <a:ext uri="{FF2B5EF4-FFF2-40B4-BE49-F238E27FC236}">
                  <a16:creationId xmlns:a16="http://schemas.microsoft.com/office/drawing/2014/main" id="{2D0CFD7C-ACFC-4962-BE62-173FEDEB6C0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8BE58F2-F8FF-47B6-A387-750DFB350F9E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8D599C2-075D-4490-9FA6-BB7C8CDE6C4E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8D707A6-57A0-4D53-A4BF-DC8A5753BA70}"/>
              </a:ext>
            </a:extLst>
          </p:cNvPr>
          <p:cNvGrpSpPr/>
          <p:nvPr/>
        </p:nvGrpSpPr>
        <p:grpSpPr>
          <a:xfrm>
            <a:off x="3471333" y="1816099"/>
            <a:ext cx="2387600" cy="3720791"/>
            <a:chOff x="977900" y="1943100"/>
            <a:chExt cx="2387600" cy="35814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CB0024E-4471-41F3-9C27-FE709F815D3E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B88F4D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7FF2758-7D48-43D1-AE1B-74E4A1DC9827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2">
              <a:extLst>
                <a:ext uri="{FF2B5EF4-FFF2-40B4-BE49-F238E27FC236}">
                  <a16:creationId xmlns:a16="http://schemas.microsoft.com/office/drawing/2014/main" id="{4689A37C-84FB-4C73-B3D5-2AF43C2D686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FBBC71F-40FA-4F4B-BFF3-1BFDD2E14F87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91BC7C0-BA98-4C3D-93A0-BB0F349A792B}"/>
              </a:ext>
            </a:extLst>
          </p:cNvPr>
          <p:cNvGrpSpPr/>
          <p:nvPr/>
        </p:nvGrpSpPr>
        <p:grpSpPr>
          <a:xfrm>
            <a:off x="6358466" y="1816100"/>
            <a:ext cx="2387600" cy="3720791"/>
            <a:chOff x="977900" y="1943100"/>
            <a:chExt cx="2387600" cy="372079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AFAC119-CB8D-493A-A39C-85591378AE48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70D1F16-90F5-4B73-9214-7547C0BCCABF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2">
              <a:extLst>
                <a:ext uri="{FF2B5EF4-FFF2-40B4-BE49-F238E27FC236}">
                  <a16:creationId xmlns:a16="http://schemas.microsoft.com/office/drawing/2014/main" id="{74EA6977-B14F-444E-97C7-19F7444D046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EE5CF679-882C-4D9C-AA1D-7DEF3A3EE696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71DDD68-32AD-452E-A7B4-31115A9F4D1F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741D71F-108D-46E4-87B5-56E0E782EA56}"/>
              </a:ext>
            </a:extLst>
          </p:cNvPr>
          <p:cNvGrpSpPr/>
          <p:nvPr/>
        </p:nvGrpSpPr>
        <p:grpSpPr>
          <a:xfrm>
            <a:off x="9245600" y="1816100"/>
            <a:ext cx="2387600" cy="3720791"/>
            <a:chOff x="977900" y="1943100"/>
            <a:chExt cx="2387600" cy="372079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ADAE7EF-97E0-4250-8EC1-8BD10F12C629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03783AD-D22A-4B11-8983-61AA92B0ABBA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2">
              <a:extLst>
                <a:ext uri="{FF2B5EF4-FFF2-40B4-BE49-F238E27FC236}">
                  <a16:creationId xmlns:a16="http://schemas.microsoft.com/office/drawing/2014/main" id="{4CF59278-8004-40A7-89B0-867B3615C12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C4060B9-AABE-4699-8876-AC85191CDE71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499A96D-1C80-41B6-97ED-EE0AA2FEC506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61CF19E-82AE-6B42-924C-F0BC7009C7FE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6" name="图片 25" descr="G:\2021\校庆\PPT\logo-08.pnglogo-08">
            <a:extLst>
              <a:ext uri="{FF2B5EF4-FFF2-40B4-BE49-F238E27FC236}">
                <a16:creationId xmlns:a16="http://schemas.microsoft.com/office/drawing/2014/main" id="{EC35015A-DDDC-1544-A79B-F4D61EB4FB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1A20BAB-B56C-4C78-9E22-F78285B7B7F4}"/>
              </a:ext>
            </a:extLst>
          </p:cNvPr>
          <p:cNvGrpSpPr/>
          <p:nvPr/>
        </p:nvGrpSpPr>
        <p:grpSpPr>
          <a:xfrm>
            <a:off x="584200" y="1828798"/>
            <a:ext cx="2387600" cy="4025902"/>
            <a:chOff x="584200" y="1943098"/>
            <a:chExt cx="2387600" cy="402590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2BA0D7-C88A-4C41-9BEA-DDFC825622B8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6E1B45-108C-4E0F-89D1-E18DCB34D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4038" t="6525" r="6397" b="6397"/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8C95CB8-8074-422E-B0BE-F2CFA0C2CC35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3D5A109-4888-48B4-AF07-E32D83ECABB6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A41B4E-C279-4859-9B9E-235DE0B76D62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E42D004-738D-4111-882C-938C3B8815D1}"/>
              </a:ext>
            </a:extLst>
          </p:cNvPr>
          <p:cNvGrpSpPr/>
          <p:nvPr/>
        </p:nvGrpSpPr>
        <p:grpSpPr>
          <a:xfrm>
            <a:off x="3399367" y="1828798"/>
            <a:ext cx="2387600" cy="4025902"/>
            <a:chOff x="584200" y="1943098"/>
            <a:chExt cx="2387600" cy="40259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8CB8DB-8A23-40BC-B44F-17A7B8A1833B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A9AEDDB-EB7D-490B-949C-F6CB3E4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DA51D5D-24BC-477B-973B-7B29C276F9FA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943298C-9FE2-4427-BA9E-EF25330FAF14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3D93776-E8F2-48BD-B46E-B480FDC0C543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5FFF57-79FC-44CF-9FA1-F1EE57005538}"/>
              </a:ext>
            </a:extLst>
          </p:cNvPr>
          <p:cNvGrpSpPr/>
          <p:nvPr/>
        </p:nvGrpSpPr>
        <p:grpSpPr>
          <a:xfrm>
            <a:off x="6214534" y="1828798"/>
            <a:ext cx="2387600" cy="4025902"/>
            <a:chOff x="584200" y="1943098"/>
            <a:chExt cx="2387600" cy="402590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2A95877-672D-4793-AAB5-3C03810CB087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D420900-FB06-40F9-BD1C-2B6FB9D5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AC8D2EC-CC92-4A74-9F27-648BED090DA6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78632AD-6F33-4319-B8D3-936B0E924A10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AA640F7-0A57-4A12-B1A6-5DA110C900FF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D65181-6DFE-46D7-9A61-8A7C9407D3F6}"/>
              </a:ext>
            </a:extLst>
          </p:cNvPr>
          <p:cNvGrpSpPr/>
          <p:nvPr/>
        </p:nvGrpSpPr>
        <p:grpSpPr>
          <a:xfrm>
            <a:off x="9029700" y="1828798"/>
            <a:ext cx="2387600" cy="4025902"/>
            <a:chOff x="584200" y="1943098"/>
            <a:chExt cx="2387600" cy="402590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D7D19FB-43A9-47DF-A184-84F65EFE0B6A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9451AAB-DA59-429A-B80F-5573E9B9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29A012D-2413-4047-B82B-E3FB74D09334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1A5865-CB53-4102-9BCD-4247E28CE3B5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5F34F0-D3F2-474B-9348-1B371B415B5C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55EF05B-0057-4640-B54F-66F4196FFC0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1" name="图片 40" descr="G:\2021\校庆\PPT\logo-08.pnglogo-08">
            <a:extLst>
              <a:ext uri="{FF2B5EF4-FFF2-40B4-BE49-F238E27FC236}">
                <a16:creationId xmlns:a16="http://schemas.microsoft.com/office/drawing/2014/main" id="{C245B068-5B27-4743-8356-CCF1C7D8B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8186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48186"/>
            <a:ext cx="2975122" cy="3837022"/>
          </a:xfrm>
          <a:prstGeom prst="rect">
            <a:avLst/>
          </a:prstGeom>
          <a:solidFill>
            <a:srgbClr val="4E753B">
              <a:alpha val="9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559462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rgbClr val="BD934E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296651"/>
            <a:ext cx="917722" cy="849816"/>
            <a:chOff x="3249147" y="1687821"/>
            <a:chExt cx="1659434" cy="1536650"/>
          </a:xfrm>
          <a:solidFill>
            <a:srgbClr val="BD934E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F86B617-B8DB-584B-BC3A-6EE2C2C940F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1713AFC9-4221-D44D-9D37-EF5C16BB59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A08A1F-A849-42C6-B0B0-6AD148470C2D}"/>
              </a:ext>
            </a:extLst>
          </p:cNvPr>
          <p:cNvSpPr/>
          <p:nvPr/>
        </p:nvSpPr>
        <p:spPr>
          <a:xfrm rot="10800000">
            <a:off x="715199" y="1277253"/>
            <a:ext cx="11049737" cy="5065490"/>
          </a:xfrm>
          <a:prstGeom prst="rect">
            <a:avLst/>
          </a:prstGeom>
          <a:solidFill>
            <a:srgbClr val="4E753B"/>
          </a:solidFill>
          <a:ln>
            <a:noFill/>
          </a:ln>
          <a:effectLst>
            <a:outerShdw blurRad="152400" dist="38100" dir="2700000" sx="102000" sy="102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51BE42-E412-475F-97D3-1E0704EE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200" y="1277257"/>
            <a:ext cx="4840530" cy="5065490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8B5B8D2F-EDF0-4EDC-BAAE-EA4A563C740F}"/>
              </a:ext>
            </a:extLst>
          </p:cNvPr>
          <p:cNvGrpSpPr/>
          <p:nvPr/>
        </p:nvGrpSpPr>
        <p:grpSpPr>
          <a:xfrm>
            <a:off x="6695069" y="1772293"/>
            <a:ext cx="4211261" cy="1036617"/>
            <a:chOff x="7213297" y="1987953"/>
            <a:chExt cx="4211261" cy="1036617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61510263-A1FA-407C-AC5F-9087E80F2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2945422-AE7C-4CCF-B338-577BBFA57F1B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4DEF075-56E1-4E7E-AF6B-F9A9482677C9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6C10DE0-AA34-4FDF-AE9D-453490E2A259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261B344-E06F-4A71-B8A1-B4FF6842D8FA}"/>
              </a:ext>
            </a:extLst>
          </p:cNvPr>
          <p:cNvGrpSpPr/>
          <p:nvPr/>
        </p:nvGrpSpPr>
        <p:grpSpPr>
          <a:xfrm>
            <a:off x="6635157" y="3287447"/>
            <a:ext cx="4271173" cy="1018149"/>
            <a:chOff x="7153385" y="3282771"/>
            <a:chExt cx="4271173" cy="1018149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1E6794D4-813A-41B8-8673-6DD7F6C5D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D9AAEE9-3BA7-4B90-A56A-1B74FD234E63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6CA1117-2DC1-4701-835B-E32550F7052A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84E1AA2-4DF3-4D89-B0FD-186C0754A677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4D8BFAB-EFD2-4FBB-B97E-35989D328AA7}"/>
              </a:ext>
            </a:extLst>
          </p:cNvPr>
          <p:cNvGrpSpPr/>
          <p:nvPr/>
        </p:nvGrpSpPr>
        <p:grpSpPr>
          <a:xfrm>
            <a:off x="6636272" y="4784133"/>
            <a:ext cx="4270058" cy="1001360"/>
            <a:chOff x="7154500" y="4575910"/>
            <a:chExt cx="4270058" cy="1001360"/>
          </a:xfrm>
        </p:grpSpPr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DBC33B89-BA56-489F-8633-D2A79F46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A045DE3-A42E-4D52-B654-E8377719D03A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F8828F3-A4A8-4CB8-B94F-31B1E5087EE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33DC27A-AA2E-4634-BB91-300CD18926DD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9ED6EB3-6CE6-7B4F-BE82-AD55FA60C9FF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A4089B1E-7E6B-4C4E-B346-92A92C5BA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088811"/>
              </p:ext>
            </p:extLst>
          </p:nvPr>
        </p:nvGraphicFramePr>
        <p:xfrm>
          <a:off x="792480" y="1869440"/>
          <a:ext cx="6129020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7738158" y="2343185"/>
            <a:ext cx="3526743" cy="1077560"/>
            <a:chOff x="1887176" y="1780605"/>
            <a:chExt cx="2665493" cy="107756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7738158" y="4233998"/>
            <a:ext cx="3526743" cy="1077560"/>
            <a:chOff x="1887176" y="1780605"/>
            <a:chExt cx="2665493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AAD1307-C5D1-A344-A8D4-678145A06BB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701D9C61-C47B-624A-AAE7-358A8691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10510</TotalTime>
  <Words>1241</Words>
  <Application>Microsoft Macintosh PowerPoint</Application>
  <PresentationFormat>宽屏</PresentationFormat>
  <Paragraphs>132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cp:revision>464</cp:revision>
  <dcterms:created xsi:type="dcterms:W3CDTF">2019-06-19T02:08:00Z</dcterms:created>
  <dcterms:modified xsi:type="dcterms:W3CDTF">2022-01-05T00:48:57Z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